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4.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5.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059" r:id="rId1"/>
    <p:sldMasterId id="2147483648" r:id="rId2"/>
    <p:sldMasterId id="2147485055" r:id="rId3"/>
    <p:sldMasterId id="2147484387" r:id="rId4"/>
    <p:sldMasterId id="2147484325" r:id="rId5"/>
    <p:sldMasterId id="2147484983" r:id="rId6"/>
    <p:sldMasterId id="2147485039" r:id="rId7"/>
  </p:sldMasterIdLst>
  <p:notesMasterIdLst>
    <p:notesMasterId r:id="rId19"/>
  </p:notesMasterIdLst>
  <p:sldIdLst>
    <p:sldId id="256" r:id="rId8"/>
    <p:sldId id="2076137220" r:id="rId9"/>
    <p:sldId id="2076137221" r:id="rId10"/>
    <p:sldId id="2076137222" r:id="rId11"/>
    <p:sldId id="2134805917" r:id="rId12"/>
    <p:sldId id="2142532259" r:id="rId13"/>
    <p:sldId id="2142532258" r:id="rId14"/>
    <p:sldId id="279" r:id="rId15"/>
    <p:sldId id="2076136603" r:id="rId16"/>
    <p:sldId id="2076137226" r:id="rId17"/>
    <p:sldId id="214253226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14" d="100"/>
          <a:sy n="114" d="100"/>
        </p:scale>
        <p:origin x="36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000560-1BC4-473D-8E7A-D4B06B49CC83}" type="datetimeFigureOut">
              <a:rPr lang="en-US" smtClean="0"/>
              <a:t>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81E937-6E7D-484C-B95B-67C52AF6B888}" type="slidenum">
              <a:rPr lang="en-US" smtClean="0"/>
              <a:t>‹#›</a:t>
            </a:fld>
            <a:endParaRPr lang="en-US"/>
          </a:p>
        </p:txBody>
      </p:sp>
    </p:spTree>
    <p:extLst>
      <p:ext uri="{BB962C8B-B14F-4D97-AF65-F5344CB8AC3E}">
        <p14:creationId xmlns:p14="http://schemas.microsoft.com/office/powerpoint/2010/main" val="1045378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devops/release-notes/2014/nov-04-team-service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docs.microsoft.com/en-us/azure/devops/release-notes/2019/sprint-160-updat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intended to set the direction for CAF and showing the intersect with Well-Architected.</a:t>
            </a:r>
          </a:p>
          <a:p>
            <a:r>
              <a:rPr lang="en-US"/>
              <a:t>The next slide is an example of how we talk to Governance..</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2/3/2021 10:33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 to the Features Timeline and compare the number of features released in Nov. 2014 (6) release to the Nov. 2019 release (23):</a:t>
            </a:r>
          </a:p>
          <a:p>
            <a:r>
              <a:rPr lang="en-US">
                <a:hlinkClick r:id="rId3"/>
              </a:rPr>
              <a:t>https://docs.microsoft.com/en-us/azure/devops/release-notes/2014/nov-04-team-services</a:t>
            </a:r>
            <a:endParaRPr lang="en-US"/>
          </a:p>
          <a:p>
            <a:endParaRPr lang="en-US"/>
          </a:p>
          <a:p>
            <a:r>
              <a:rPr lang="en-US">
                <a:hlinkClick r:id="rId4"/>
              </a:rPr>
              <a:t>https://docs.microsoft.com/en-us/azure/devops/release-notes/2019/sprint-160-update</a:t>
            </a:r>
            <a:endParaRPr lang="en-US"/>
          </a:p>
        </p:txBody>
      </p:sp>
      <p:sp>
        <p:nvSpPr>
          <p:cNvPr id="4" name="Slide Number Placeholder 3"/>
          <p:cNvSpPr>
            <a:spLocks noGrp="1"/>
          </p:cNvSpPr>
          <p:nvPr>
            <p:ph type="sldNum" sz="quarter" idx="10"/>
          </p:nvPr>
        </p:nvSpPr>
        <p:spPr/>
        <p:txBody>
          <a:bodyPr/>
          <a:lstStyle/>
          <a:p>
            <a:pPr marL="0" marR="0" lvl="0" indent="0" algn="r" defTabSz="704522"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Segoe UI" pitchFamily="34" charset="0"/>
              </a:rPr>
              <a:pPr marL="0" marR="0" lvl="0" indent="0" algn="r" defTabSz="70452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rial"/>
              <a:ea typeface="+mn-ea"/>
              <a:cs typeface="Segoe UI" pitchFamily="34" charset="0"/>
            </a:endParaRPr>
          </a:p>
        </p:txBody>
      </p:sp>
    </p:spTree>
    <p:extLst>
      <p:ext uri="{BB962C8B-B14F-4D97-AF65-F5344CB8AC3E}">
        <p14:creationId xmlns:p14="http://schemas.microsoft.com/office/powerpoint/2010/main" val="3456822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Dave’s version of Sam’s slide with additional animations.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2/3/2021 10:33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1075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6.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6.xml"/><Relationship Id="rId4" Type="http://schemas.openxmlformats.org/officeDocument/2006/relationships/image" Target="../media/image38.jpe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Master" Target="../slideMasters/slideMaster7.xml"/><Relationship Id="rId1" Type="http://schemas.openxmlformats.org/officeDocument/2006/relationships/tags" Target="../tags/tag1.xml"/><Relationship Id="rId5" Type="http://schemas.openxmlformats.org/officeDocument/2006/relationships/image" Target="../media/image40.emf"/><Relationship Id="rId4" Type="http://schemas.openxmlformats.org/officeDocument/2006/relationships/oleObject" Target="../embeddings/oleObject1.bin"/></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3.xml"/><Relationship Id="rId4" Type="http://schemas.openxmlformats.org/officeDocument/2006/relationships/image" Target="../media/image8.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jpe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D4192-1797-4339-B530-16532CF263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2DD2D7-DA52-4B0A-A599-514F97EB1D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A0E7DD-29AE-4214-B254-DA19D6A53471}"/>
              </a:ext>
            </a:extLst>
          </p:cNvPr>
          <p:cNvSpPr>
            <a:spLocks noGrp="1"/>
          </p:cNvSpPr>
          <p:nvPr>
            <p:ph type="dt" sz="half" idx="10"/>
          </p:nvPr>
        </p:nvSpPr>
        <p:spPr/>
        <p:txBody>
          <a:bodyPr/>
          <a:lstStyle/>
          <a:p>
            <a:fld id="{7F3FC57A-2477-4E6D-8A56-4D67660A980A}" type="datetimeFigureOut">
              <a:rPr lang="en-US" smtClean="0"/>
              <a:t>2/3/2021</a:t>
            </a:fld>
            <a:endParaRPr lang="en-US"/>
          </a:p>
        </p:txBody>
      </p:sp>
      <p:sp>
        <p:nvSpPr>
          <p:cNvPr id="5" name="Footer Placeholder 4">
            <a:extLst>
              <a:ext uri="{FF2B5EF4-FFF2-40B4-BE49-F238E27FC236}">
                <a16:creationId xmlns:a16="http://schemas.microsoft.com/office/drawing/2014/main" id="{2C8ECAE1-D5FF-4DCF-8DA1-DBF6B68A39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034977-9EE5-4896-BBAB-2E03A75C3780}"/>
              </a:ext>
            </a:extLst>
          </p:cNvPr>
          <p:cNvSpPr>
            <a:spLocks noGrp="1"/>
          </p:cNvSpPr>
          <p:nvPr>
            <p:ph type="sldNum" sz="quarter" idx="12"/>
          </p:nvPr>
        </p:nvSpPr>
        <p:spPr/>
        <p:txBody>
          <a:bodyPr/>
          <a:lstStyle/>
          <a:p>
            <a:fld id="{03311ECA-C2B2-4EA7-B1FE-3F5676316BB6}" type="slidenum">
              <a:rPr lang="en-US" smtClean="0"/>
              <a:t>‹#›</a:t>
            </a:fld>
            <a:endParaRPr lang="en-US"/>
          </a:p>
        </p:txBody>
      </p:sp>
    </p:spTree>
    <p:extLst>
      <p:ext uri="{BB962C8B-B14F-4D97-AF65-F5344CB8AC3E}">
        <p14:creationId xmlns:p14="http://schemas.microsoft.com/office/powerpoint/2010/main" val="2823102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42520-38B6-4494-AF4B-0366B8101D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ADEE1A-52A1-4ACF-AEB7-3A845A895D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725056-ADBD-4111-ABCB-6D334E0DBAF0}"/>
              </a:ext>
            </a:extLst>
          </p:cNvPr>
          <p:cNvSpPr>
            <a:spLocks noGrp="1"/>
          </p:cNvSpPr>
          <p:nvPr>
            <p:ph type="dt" sz="half" idx="10"/>
          </p:nvPr>
        </p:nvSpPr>
        <p:spPr/>
        <p:txBody>
          <a:bodyPr/>
          <a:lstStyle/>
          <a:p>
            <a:fld id="{7F3FC57A-2477-4E6D-8A56-4D67660A980A}" type="datetimeFigureOut">
              <a:rPr lang="en-US" smtClean="0"/>
              <a:t>2/3/2021</a:t>
            </a:fld>
            <a:endParaRPr lang="en-US"/>
          </a:p>
        </p:txBody>
      </p:sp>
      <p:sp>
        <p:nvSpPr>
          <p:cNvPr id="5" name="Footer Placeholder 4">
            <a:extLst>
              <a:ext uri="{FF2B5EF4-FFF2-40B4-BE49-F238E27FC236}">
                <a16:creationId xmlns:a16="http://schemas.microsoft.com/office/drawing/2014/main" id="{EC50B2B4-4940-48FC-8995-6112641879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FD42F9-ABA7-4134-98D7-5136DCA91F4C}"/>
              </a:ext>
            </a:extLst>
          </p:cNvPr>
          <p:cNvSpPr>
            <a:spLocks noGrp="1"/>
          </p:cNvSpPr>
          <p:nvPr>
            <p:ph type="sldNum" sz="quarter" idx="12"/>
          </p:nvPr>
        </p:nvSpPr>
        <p:spPr/>
        <p:txBody>
          <a:bodyPr/>
          <a:lstStyle/>
          <a:p>
            <a:fld id="{03311ECA-C2B2-4EA7-B1FE-3F5676316BB6}" type="slidenum">
              <a:rPr lang="en-US" smtClean="0"/>
              <a:t>‹#›</a:t>
            </a:fld>
            <a:endParaRPr lang="en-US"/>
          </a:p>
        </p:txBody>
      </p:sp>
    </p:spTree>
    <p:extLst>
      <p:ext uri="{BB962C8B-B14F-4D97-AF65-F5344CB8AC3E}">
        <p14:creationId xmlns:p14="http://schemas.microsoft.com/office/powerpoint/2010/main" val="324254738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921148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022053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userDrawn="1">
          <p15:clr>
            <a:srgbClr val="5ACBF0"/>
          </p15:clr>
        </p15:guide>
        <p15:guide id="2" orient="horz" pos="282"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25"/>
        <p:cNvGrpSpPr/>
        <p:nvPr/>
      </p:nvGrpSpPr>
      <p:grpSpPr>
        <a:xfrm>
          <a:off x="0" y="0"/>
          <a:ext cx="0" cy="0"/>
          <a:chOff x="0" y="0"/>
          <a:chExt cx="0" cy="0"/>
        </a:xfrm>
      </p:grpSpPr>
      <p:sp>
        <p:nvSpPr>
          <p:cNvPr id="126" name="Google Shape;126;p36"/>
          <p:cNvSpPr txBox="1">
            <a:spLocks noGrp="1"/>
          </p:cNvSpPr>
          <p:nvPr>
            <p:ph type="title"/>
          </p:nvPr>
        </p:nvSpPr>
        <p:spPr>
          <a:xfrm>
            <a:off x="609600" y="304800"/>
            <a:ext cx="5108400" cy="1795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4000" b="1">
                <a:solidFill>
                  <a:srgbClr val="24292E"/>
                </a:solidFill>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endParaRPr/>
          </a:p>
        </p:txBody>
      </p:sp>
      <p:sp>
        <p:nvSpPr>
          <p:cNvPr id="127" name="Google Shape;127;p36"/>
          <p:cNvSpPr txBox="1">
            <a:spLocks noGrp="1"/>
          </p:cNvSpPr>
          <p:nvPr>
            <p:ph type="body" idx="1"/>
          </p:nvPr>
        </p:nvSpPr>
        <p:spPr>
          <a:xfrm>
            <a:off x="609600" y="2438400"/>
            <a:ext cx="5108400" cy="3718400"/>
          </a:xfrm>
          <a:prstGeom prst="rect">
            <a:avLst/>
          </a:prstGeom>
        </p:spPr>
        <p:txBody>
          <a:bodyPr spcFirstLastPara="1" wrap="square" lIns="19050" tIns="19050" rIns="19050" bIns="19050" anchor="t" anchorCtr="0">
            <a:noAutofit/>
          </a:bodyPr>
          <a:lstStyle>
            <a:lvl1pPr marL="609498" lvl="0" indent="-457124" rtl="0">
              <a:spcBef>
                <a:spcPts val="0"/>
              </a:spcBef>
              <a:spcAft>
                <a:spcPts val="0"/>
              </a:spcAft>
              <a:buClr>
                <a:srgbClr val="24292E"/>
              </a:buClr>
              <a:buSzPts val="1800"/>
              <a:buChar char="●"/>
              <a:defRPr sz="2400">
                <a:solidFill>
                  <a:srgbClr val="24292E"/>
                </a:solidFill>
              </a:defRPr>
            </a:lvl1pPr>
            <a:lvl2pPr marL="1218996" lvl="1" indent="-457124" rtl="0">
              <a:spcBef>
                <a:spcPts val="533"/>
              </a:spcBef>
              <a:spcAft>
                <a:spcPts val="0"/>
              </a:spcAft>
              <a:buClr>
                <a:srgbClr val="24292E"/>
              </a:buClr>
              <a:buSzPts val="1800"/>
              <a:buChar char="○"/>
              <a:defRPr sz="2400">
                <a:solidFill>
                  <a:srgbClr val="24292E"/>
                </a:solidFill>
              </a:defRPr>
            </a:lvl2pPr>
            <a:lvl3pPr marL="1828494" lvl="2" indent="-457124" rtl="0">
              <a:spcBef>
                <a:spcPts val="533"/>
              </a:spcBef>
              <a:spcAft>
                <a:spcPts val="0"/>
              </a:spcAft>
              <a:buClr>
                <a:srgbClr val="24292E"/>
              </a:buClr>
              <a:buSzPts val="1800"/>
              <a:buChar char="■"/>
              <a:defRPr sz="2400">
                <a:solidFill>
                  <a:srgbClr val="24292E"/>
                </a:solidFill>
              </a:defRPr>
            </a:lvl3pPr>
            <a:lvl4pPr marL="2437991" lvl="3" indent="-457124" rtl="0">
              <a:spcBef>
                <a:spcPts val="533"/>
              </a:spcBef>
              <a:spcAft>
                <a:spcPts val="0"/>
              </a:spcAft>
              <a:buClr>
                <a:srgbClr val="24292E"/>
              </a:buClr>
              <a:buSzPts val="1800"/>
              <a:buChar char="●"/>
              <a:defRPr sz="2400">
                <a:solidFill>
                  <a:srgbClr val="24292E"/>
                </a:solidFill>
              </a:defRPr>
            </a:lvl4pPr>
            <a:lvl5pPr marL="3047489" lvl="4" indent="-457124" rtl="0">
              <a:spcBef>
                <a:spcPts val="533"/>
              </a:spcBef>
              <a:spcAft>
                <a:spcPts val="0"/>
              </a:spcAft>
              <a:buClr>
                <a:srgbClr val="24292E"/>
              </a:buClr>
              <a:buSzPts val="1800"/>
              <a:buChar char="○"/>
              <a:defRPr sz="2400">
                <a:solidFill>
                  <a:srgbClr val="24292E"/>
                </a:solidFill>
              </a:defRPr>
            </a:lvl5pPr>
            <a:lvl6pPr marL="3656988" lvl="5" indent="-457124" rtl="0">
              <a:spcBef>
                <a:spcPts val="533"/>
              </a:spcBef>
              <a:spcAft>
                <a:spcPts val="0"/>
              </a:spcAft>
              <a:buClr>
                <a:srgbClr val="24292E"/>
              </a:buClr>
              <a:buSzPts val="1800"/>
              <a:buChar char="■"/>
              <a:defRPr sz="2400">
                <a:solidFill>
                  <a:srgbClr val="24292E"/>
                </a:solidFill>
              </a:defRPr>
            </a:lvl6pPr>
            <a:lvl7pPr marL="4266485" lvl="6" indent="-457124" rtl="0">
              <a:spcBef>
                <a:spcPts val="533"/>
              </a:spcBef>
              <a:spcAft>
                <a:spcPts val="0"/>
              </a:spcAft>
              <a:buClr>
                <a:srgbClr val="24292E"/>
              </a:buClr>
              <a:buSzPts val="1800"/>
              <a:buChar char="●"/>
              <a:defRPr sz="2400">
                <a:solidFill>
                  <a:srgbClr val="24292E"/>
                </a:solidFill>
              </a:defRPr>
            </a:lvl7pPr>
            <a:lvl8pPr marL="4875983" lvl="7" indent="-457124" rtl="0">
              <a:spcBef>
                <a:spcPts val="533"/>
              </a:spcBef>
              <a:spcAft>
                <a:spcPts val="0"/>
              </a:spcAft>
              <a:buClr>
                <a:srgbClr val="24292E"/>
              </a:buClr>
              <a:buSzPts val="1800"/>
              <a:buChar char="○"/>
              <a:defRPr sz="2400">
                <a:solidFill>
                  <a:srgbClr val="24292E"/>
                </a:solidFill>
              </a:defRPr>
            </a:lvl8pPr>
            <a:lvl9pPr marL="5485481" lvl="8" indent="-457124" rtl="0">
              <a:spcBef>
                <a:spcPts val="533"/>
              </a:spcBef>
              <a:spcAft>
                <a:spcPts val="533"/>
              </a:spcAft>
              <a:buClr>
                <a:srgbClr val="24292E"/>
              </a:buClr>
              <a:buSzPts val="1800"/>
              <a:buChar char="■"/>
              <a:defRPr sz="2400">
                <a:solidFill>
                  <a:srgbClr val="24292E"/>
                </a:solidFill>
              </a:defRPr>
            </a:lvl9pPr>
          </a:lstStyle>
          <a:p>
            <a:endParaRPr/>
          </a:p>
        </p:txBody>
      </p:sp>
    </p:spTree>
    <p:extLst>
      <p:ext uri="{BB962C8B-B14F-4D97-AF65-F5344CB8AC3E}">
        <p14:creationId xmlns:p14="http://schemas.microsoft.com/office/powerpoint/2010/main" val="364328389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2765" y="2658193"/>
            <a:ext cx="11306469" cy="603538"/>
          </a:xfrm>
        </p:spPr>
        <p:txBody>
          <a:bodyPr wrap="square" lIns="0" tIns="0" rIns="0" bIns="0">
            <a:spAutoFit/>
          </a:bodyPr>
          <a:lstStyle>
            <a:lvl1pPr>
              <a:lnSpc>
                <a:spcPct val="100000"/>
              </a:lnSpc>
              <a:defRPr sz="3921" strike="noStrike">
                <a:solidFill>
                  <a:schemeClr val="tx1"/>
                </a:solidFill>
              </a:defRPr>
            </a:lvl1pPr>
          </a:lstStyle>
          <a:p>
            <a:r>
              <a:rPr lang="en-US"/>
              <a:t>Title</a:t>
            </a:r>
          </a:p>
        </p:txBody>
      </p:sp>
    </p:spTree>
    <p:extLst>
      <p:ext uri="{BB962C8B-B14F-4D97-AF65-F5344CB8AC3E}">
        <p14:creationId xmlns:p14="http://schemas.microsoft.com/office/powerpoint/2010/main" val="356661594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6919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9042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426007203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 name="Picture 1" descr="Celebrate together event illustration light">
            <a:extLst>
              <a:ext uri="{FF2B5EF4-FFF2-40B4-BE49-F238E27FC236}">
                <a16:creationId xmlns:a16="http://schemas.microsoft.com/office/drawing/2014/main" id="{9DD1203E-DAC2-4EEC-8651-69E71CDEF7A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15" name="Picture 14" descr="US Digital Transformation Academy Event Logo">
            <a:extLst>
              <a:ext uri="{FF2B5EF4-FFF2-40B4-BE49-F238E27FC236}">
                <a16:creationId xmlns:a16="http://schemas.microsoft.com/office/drawing/2014/main" id="{3CCA56BD-6F19-4397-AE3D-30EC3034689E}"/>
              </a:ext>
            </a:extLst>
          </p:cNvPr>
          <p:cNvPicPr>
            <a:picLocks noChangeAspect="1"/>
          </p:cNvPicPr>
          <p:nvPr userDrawn="1"/>
        </p:nvPicPr>
        <p:blipFill>
          <a:blip r:embed="rId4"/>
          <a:stretch>
            <a:fillRect/>
          </a:stretch>
        </p:blipFill>
        <p:spPr>
          <a:xfrm>
            <a:off x="223803" y="2393318"/>
            <a:ext cx="4261473" cy="2292295"/>
          </a:xfrm>
          <a:prstGeom prst="rect">
            <a:avLst/>
          </a:prstGeom>
        </p:spPr>
      </p:pic>
    </p:spTree>
    <p:extLst>
      <p:ext uri="{BB962C8B-B14F-4D97-AF65-F5344CB8AC3E}">
        <p14:creationId xmlns:p14="http://schemas.microsoft.com/office/powerpoint/2010/main" val="3418461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12750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1" name="Picture 10" descr="Celebrate together event illustration light">
            <a:extLst>
              <a:ext uri="{FF2B5EF4-FFF2-40B4-BE49-F238E27FC236}">
                <a16:creationId xmlns:a16="http://schemas.microsoft.com/office/drawing/2014/main" id="{EB7EC9A6-2A13-451D-A562-246E5175F0A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userDrawn="1">
            <p:ph type="title" hasCustomPrompt="1"/>
          </p:nvPr>
        </p:nvSpPr>
        <p:spPr>
          <a:xfrm>
            <a:off x="584200" y="3429000"/>
            <a:ext cx="7863840" cy="553998"/>
          </a:xfrm>
          <a:noFill/>
        </p:spPr>
        <p:txBody>
          <a:bodyPr wrap="square"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Presentation title </a:t>
            </a:r>
          </a:p>
        </p:txBody>
      </p:sp>
      <p:sp>
        <p:nvSpPr>
          <p:cNvPr id="5" name="Text Placeholder 4"/>
          <p:cNvSpPr>
            <a:spLocks noGrp="1"/>
          </p:cNvSpPr>
          <p:nvPr userDrawn="1">
            <p:ph type="body" sz="quarter" idx="12" hasCustomPrompt="1"/>
          </p:nvPr>
        </p:nvSpPr>
        <p:spPr>
          <a:xfrm>
            <a:off x="584200" y="4411622"/>
            <a:ext cx="7863840" cy="338554"/>
          </a:xfrm>
          <a:noFill/>
        </p:spPr>
        <p:txBody>
          <a:bodyPr wrap="square" lIns="0" tIns="0" rIns="0" bIns="0">
            <a:spAutoFit/>
          </a:bodyPr>
          <a:lstStyle>
            <a:lvl1pPr marL="0" indent="0">
              <a:spcBef>
                <a:spcPts val="0"/>
              </a:spcBef>
              <a:buNone/>
              <a:defRPr sz="2200" spc="0" baseline="0">
                <a:solidFill>
                  <a:srgbClr val="000000"/>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8487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54089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039E31-90DD-4D4B-AED2-E7EC5AD455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9E4518-85A7-47CD-A802-DBF8A41904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C4F2C9-46F9-4015-B23A-804EA1E59274}"/>
              </a:ext>
            </a:extLst>
          </p:cNvPr>
          <p:cNvSpPr>
            <a:spLocks noGrp="1"/>
          </p:cNvSpPr>
          <p:nvPr>
            <p:ph type="dt" sz="half" idx="10"/>
          </p:nvPr>
        </p:nvSpPr>
        <p:spPr/>
        <p:txBody>
          <a:bodyPr/>
          <a:lstStyle/>
          <a:p>
            <a:fld id="{7F3FC57A-2477-4E6D-8A56-4D67660A980A}" type="datetimeFigureOut">
              <a:rPr lang="en-US" smtClean="0"/>
              <a:t>2/3/2021</a:t>
            </a:fld>
            <a:endParaRPr lang="en-US"/>
          </a:p>
        </p:txBody>
      </p:sp>
      <p:sp>
        <p:nvSpPr>
          <p:cNvPr id="5" name="Footer Placeholder 4">
            <a:extLst>
              <a:ext uri="{FF2B5EF4-FFF2-40B4-BE49-F238E27FC236}">
                <a16:creationId xmlns:a16="http://schemas.microsoft.com/office/drawing/2014/main" id="{DC466093-8237-423E-92FD-A21EF12053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A0E707-85D0-4D65-9FCC-1DE7B12368A9}"/>
              </a:ext>
            </a:extLst>
          </p:cNvPr>
          <p:cNvSpPr>
            <a:spLocks noGrp="1"/>
          </p:cNvSpPr>
          <p:nvPr>
            <p:ph type="sldNum" sz="quarter" idx="12"/>
          </p:nvPr>
        </p:nvSpPr>
        <p:spPr/>
        <p:txBody>
          <a:bodyPr/>
          <a:lstStyle/>
          <a:p>
            <a:fld id="{03311ECA-C2B2-4EA7-B1FE-3F5676316BB6}" type="slidenum">
              <a:rPr lang="en-US" smtClean="0"/>
              <a:t>‹#›</a:t>
            </a:fld>
            <a:endParaRPr lang="en-US"/>
          </a:p>
        </p:txBody>
      </p:sp>
    </p:spTree>
    <p:extLst>
      <p:ext uri="{BB962C8B-B14F-4D97-AF65-F5344CB8AC3E}">
        <p14:creationId xmlns:p14="http://schemas.microsoft.com/office/powerpoint/2010/main" val="185848950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58567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4089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9366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5" name="Graphic 4">
            <a:extLst>
              <a:ext uri="{FF2B5EF4-FFF2-40B4-BE49-F238E27FC236}">
                <a16:creationId xmlns:a16="http://schemas.microsoft.com/office/drawing/2014/main" id="{160CA446-6279-425F-93D7-1FFFACEC106E}"/>
              </a:ext>
            </a:extLst>
          </p:cNvPr>
          <p:cNvPicPr>
            <a:picLocks/>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92730"/>
          <a:stretch/>
        </p:blipFill>
        <p:spPr>
          <a:xfrm>
            <a:off x="0" y="6519672"/>
            <a:ext cx="12192000" cy="338328"/>
          </a:xfrm>
          <a:prstGeom prst="rect">
            <a:avLst/>
          </a:prstGeom>
        </p:spPr>
      </p:pic>
    </p:spTree>
    <p:extLst>
      <p:ext uri="{BB962C8B-B14F-4D97-AF65-F5344CB8AC3E}">
        <p14:creationId xmlns:p14="http://schemas.microsoft.com/office/powerpoint/2010/main" val="12730842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45488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90009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97535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62810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373496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171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722E3-12C2-418B-8E77-FD1FEDCF25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B015E9-BCAD-4E58-AAA5-A52ECA0F0C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F547B7-F723-4949-A4A3-0617AAE13AC8}"/>
              </a:ext>
            </a:extLst>
          </p:cNvPr>
          <p:cNvSpPr>
            <a:spLocks noGrp="1"/>
          </p:cNvSpPr>
          <p:nvPr>
            <p:ph type="dt" sz="half" idx="10"/>
          </p:nvPr>
        </p:nvSpPr>
        <p:spPr/>
        <p:txBody>
          <a:bodyPr/>
          <a:lstStyle/>
          <a:p>
            <a:fld id="{4B9962DF-6A41-4AAD-83FA-7E1E6F77C0C2}" type="datetimeFigureOut">
              <a:rPr lang="en-US" smtClean="0"/>
              <a:t>2/3/2021</a:t>
            </a:fld>
            <a:endParaRPr lang="en-US"/>
          </a:p>
        </p:txBody>
      </p:sp>
      <p:sp>
        <p:nvSpPr>
          <p:cNvPr id="5" name="Footer Placeholder 4">
            <a:extLst>
              <a:ext uri="{FF2B5EF4-FFF2-40B4-BE49-F238E27FC236}">
                <a16:creationId xmlns:a16="http://schemas.microsoft.com/office/drawing/2014/main" id="{9BFEE603-9DD3-4F26-843A-93DF4CD741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433252-74BC-4EAD-94F3-9D65F94F2696}"/>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251963672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91110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2475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09863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20985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03920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55267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4705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3607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55055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06581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7FDB7-C684-427C-9490-67C40B93D9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36666A-876E-4250-9A89-CAFCC02321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B2FBA6-BECF-48F6-92C3-5B44B517FAA5}"/>
              </a:ext>
            </a:extLst>
          </p:cNvPr>
          <p:cNvSpPr>
            <a:spLocks noGrp="1"/>
          </p:cNvSpPr>
          <p:nvPr>
            <p:ph type="dt" sz="half" idx="10"/>
          </p:nvPr>
        </p:nvSpPr>
        <p:spPr/>
        <p:txBody>
          <a:bodyPr/>
          <a:lstStyle/>
          <a:p>
            <a:fld id="{4B9962DF-6A41-4AAD-83FA-7E1E6F77C0C2}" type="datetimeFigureOut">
              <a:rPr lang="en-US" smtClean="0"/>
              <a:t>2/3/2021</a:t>
            </a:fld>
            <a:endParaRPr lang="en-US"/>
          </a:p>
        </p:txBody>
      </p:sp>
      <p:sp>
        <p:nvSpPr>
          <p:cNvPr id="5" name="Footer Placeholder 4">
            <a:extLst>
              <a:ext uri="{FF2B5EF4-FFF2-40B4-BE49-F238E27FC236}">
                <a16:creationId xmlns:a16="http://schemas.microsoft.com/office/drawing/2014/main" id="{3970A7B9-59E2-48BB-9224-54F0789851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E325A-B3E6-4465-AFD4-F8EC05190E34}"/>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313320180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63954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B1C1ECC-58F6-42C0-8A47-50911138205F}"/>
              </a:ext>
            </a:extLst>
          </p:cNvPr>
          <p:cNvPicPr>
            <a:picLocks/>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92730"/>
          <a:stretch/>
        </p:blipFill>
        <p:spPr>
          <a:xfrm>
            <a:off x="0" y="6519672"/>
            <a:ext cx="12192000" cy="338328"/>
          </a:xfrm>
          <a:prstGeom prst="rect">
            <a:avLst/>
          </a:prstGeom>
        </p:spPr>
      </p:pic>
    </p:spTree>
    <p:extLst>
      <p:ext uri="{BB962C8B-B14F-4D97-AF65-F5344CB8AC3E}">
        <p14:creationId xmlns:p14="http://schemas.microsoft.com/office/powerpoint/2010/main" val="1172318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5272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73423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59051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016844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0EC73-9BE6-47F5-8B80-3854087D26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2B1D11-4706-46A9-970B-7F798C7B5F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F8B90E-B347-44D0-80F2-B99435739D37}"/>
              </a:ext>
            </a:extLst>
          </p:cNvPr>
          <p:cNvSpPr>
            <a:spLocks noGrp="1"/>
          </p:cNvSpPr>
          <p:nvPr>
            <p:ph type="dt" sz="half" idx="10"/>
          </p:nvPr>
        </p:nvSpPr>
        <p:spPr/>
        <p:txBody>
          <a:bodyPr/>
          <a:lstStyle/>
          <a:p>
            <a:fld id="{3740A282-9CF1-42E4-8D40-810D135C843C}" type="datetimeFigureOut">
              <a:rPr lang="en-US" smtClean="0"/>
              <a:t>2/3/2021</a:t>
            </a:fld>
            <a:endParaRPr lang="en-US"/>
          </a:p>
        </p:txBody>
      </p:sp>
      <p:sp>
        <p:nvSpPr>
          <p:cNvPr id="5" name="Footer Placeholder 4">
            <a:extLst>
              <a:ext uri="{FF2B5EF4-FFF2-40B4-BE49-F238E27FC236}">
                <a16:creationId xmlns:a16="http://schemas.microsoft.com/office/drawing/2014/main" id="{6CF439AB-8F61-4CBB-830A-431DBB3260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0E93F4-7C5F-4A96-BBC6-7F1F531C0F60}"/>
              </a:ext>
            </a:extLst>
          </p:cNvPr>
          <p:cNvSpPr>
            <a:spLocks noGrp="1"/>
          </p:cNvSpPr>
          <p:nvPr>
            <p:ph type="sldNum" sz="quarter" idx="12"/>
          </p:nvPr>
        </p:nvSpPr>
        <p:spPr/>
        <p:txBody>
          <a:bodyPr/>
          <a:lstStyle/>
          <a:p>
            <a:fld id="{54B05654-810D-47A8-892F-B9705F29A050}" type="slidenum">
              <a:rPr lang="en-US" smtClean="0"/>
              <a:t>‹#›</a:t>
            </a:fld>
            <a:endParaRPr lang="en-US"/>
          </a:p>
        </p:txBody>
      </p:sp>
    </p:spTree>
    <p:extLst>
      <p:ext uri="{BB962C8B-B14F-4D97-AF65-F5344CB8AC3E}">
        <p14:creationId xmlns:p14="http://schemas.microsoft.com/office/powerpoint/2010/main" val="305289036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F4320-177C-4FFA-A4BD-5C2F6DAB71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E38678-1BB0-44FB-8BCB-8EA2D61C94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0067CA-021F-4AA1-A17E-934BA60A56AB}"/>
              </a:ext>
            </a:extLst>
          </p:cNvPr>
          <p:cNvSpPr>
            <a:spLocks noGrp="1"/>
          </p:cNvSpPr>
          <p:nvPr>
            <p:ph type="dt" sz="half" idx="10"/>
          </p:nvPr>
        </p:nvSpPr>
        <p:spPr/>
        <p:txBody>
          <a:bodyPr/>
          <a:lstStyle/>
          <a:p>
            <a:fld id="{3740A282-9CF1-42E4-8D40-810D135C843C}" type="datetimeFigureOut">
              <a:rPr lang="en-US" smtClean="0"/>
              <a:t>2/3/2021</a:t>
            </a:fld>
            <a:endParaRPr lang="en-US"/>
          </a:p>
        </p:txBody>
      </p:sp>
      <p:sp>
        <p:nvSpPr>
          <p:cNvPr id="5" name="Footer Placeholder 4">
            <a:extLst>
              <a:ext uri="{FF2B5EF4-FFF2-40B4-BE49-F238E27FC236}">
                <a16:creationId xmlns:a16="http://schemas.microsoft.com/office/drawing/2014/main" id="{CE276F12-E832-4A1B-88FE-C7F66B518C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AFEEFA-992F-4DB5-9CA7-82D37481CA7C}"/>
              </a:ext>
            </a:extLst>
          </p:cNvPr>
          <p:cNvSpPr>
            <a:spLocks noGrp="1"/>
          </p:cNvSpPr>
          <p:nvPr>
            <p:ph type="sldNum" sz="quarter" idx="12"/>
          </p:nvPr>
        </p:nvSpPr>
        <p:spPr/>
        <p:txBody>
          <a:bodyPr/>
          <a:lstStyle/>
          <a:p>
            <a:fld id="{54B05654-810D-47A8-892F-B9705F29A050}" type="slidenum">
              <a:rPr lang="en-US" smtClean="0"/>
              <a:t>‹#›</a:t>
            </a:fld>
            <a:endParaRPr lang="en-US"/>
          </a:p>
        </p:txBody>
      </p:sp>
    </p:spTree>
    <p:extLst>
      <p:ext uri="{BB962C8B-B14F-4D97-AF65-F5344CB8AC3E}">
        <p14:creationId xmlns:p14="http://schemas.microsoft.com/office/powerpoint/2010/main" val="26263105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57547387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CC7B517-6382-4D33-8AF4-81A29CBBE57A}"/>
              </a:ext>
            </a:extLst>
          </p:cNvPr>
          <p:cNvSpPr/>
          <p:nvPr userDrawn="1"/>
        </p:nvSpPr>
        <p:spPr bwMode="auto">
          <a:xfrm>
            <a:off x="274638" y="2168525"/>
            <a:ext cx="6534150" cy="2426043"/>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08" tIns="143366" rIns="179208" bIns="143366"/>
          <a:lstStyle/>
          <a:p>
            <a:pPr algn="ctr" defTabSz="913576" eaLnBrk="1" hangingPunct="1">
              <a:lnSpc>
                <a:spcPct val="90000"/>
              </a:lnSpc>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prstGeom prst="rect">
            <a:avLst/>
          </a:prstGeo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294" b="0" i="0" u="none" strike="noStrike" kern="0" cap="none" spc="-98" normalizeH="0" baseline="0" noProof="0">
                <a:ln>
                  <a:noFill/>
                </a:ln>
                <a:gradFill>
                  <a:gsLst>
                    <a:gs pos="62564">
                      <a:srgbClr val="FFFFFF"/>
                    </a:gs>
                    <a:gs pos="55000">
                      <a:srgbClr val="FFFFFF"/>
                    </a:gs>
                  </a:gsLst>
                  <a:lin ang="5400000" scaled="0"/>
                </a:gradFill>
                <a:effectLst/>
                <a:uLnTx/>
                <a:uFillTx/>
              </a:rPr>
              <a:t>Presentation title</a:t>
            </a:r>
          </a:p>
        </p:txBody>
      </p:sp>
      <p:sp>
        <p:nvSpPr>
          <p:cNvPr id="10" name="Text Placeholder 4"/>
          <p:cNvSpPr>
            <a:spLocks noGrp="1"/>
          </p:cNvSpPr>
          <p:nvPr>
            <p:ph type="body" sz="quarter" idx="12" hasCustomPrompt="1"/>
          </p:nvPr>
        </p:nvSpPr>
        <p:spPr>
          <a:xfrm>
            <a:off x="269301" y="3878574"/>
            <a:ext cx="7171337" cy="1792326"/>
          </a:xfrm>
          <a:prstGeom prst="rect">
            <a:avLst/>
          </a:prstGeo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137" b="0" i="0" u="none" strike="noStrike" kern="0" cap="none" spc="0" normalizeH="0" baseline="0" noProof="0">
                <a:ln>
                  <a:noFill/>
                </a:ln>
                <a:gradFill>
                  <a:gsLst>
                    <a:gs pos="91000">
                      <a:srgbClr val="FFFFFF"/>
                    </a:gs>
                    <a:gs pos="0">
                      <a:srgbClr val="FFFFFF"/>
                    </a:gs>
                  </a:gsLst>
                  <a:lin ang="5400000" scaled="0"/>
                </a:gradFill>
                <a:effectLst/>
                <a:uLnTx/>
                <a:uFillTx/>
                <a:latin typeface="Segoe UI Light"/>
              </a:rPr>
              <a:t>Speaker name</a:t>
            </a:r>
          </a:p>
        </p:txBody>
      </p:sp>
      <p:grpSp>
        <p:nvGrpSpPr>
          <p:cNvPr id="11" name="Group 10"/>
          <p:cNvGrpSpPr>
            <a:grpSpLocks noChangeAspect="1"/>
          </p:cNvGrpSpPr>
          <p:nvPr userDrawn="1"/>
        </p:nvGrpSpPr>
        <p:grpSpPr bwMode="black">
          <a:xfrm>
            <a:off x="459102" y="470067"/>
            <a:ext cx="1419662" cy="304828"/>
            <a:chOff x="457200" y="1643393"/>
            <a:chExt cx="4492753" cy="964540"/>
          </a:xfrm>
        </p:grpSpPr>
        <p:pic>
          <p:nvPicPr>
            <p:cNvPr id="12" name="Picture 11"/>
            <p:cNvPicPr>
              <a:picLocks noChangeAspect="1"/>
            </p:cNvPicPr>
            <p:nvPr/>
          </p:nvPicPr>
          <p:blipFill>
            <a:blip r:embed="rId2"/>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164786546"/>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FF66A-B88D-4A44-850A-214595044F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175889-487A-4FDB-967B-E4FBEE3882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02CB94-10B2-4656-8167-33ED2D68A9F5}"/>
              </a:ext>
            </a:extLst>
          </p:cNvPr>
          <p:cNvSpPr>
            <a:spLocks noGrp="1"/>
          </p:cNvSpPr>
          <p:nvPr>
            <p:ph type="dt" sz="half" idx="10"/>
          </p:nvPr>
        </p:nvSpPr>
        <p:spPr/>
        <p:txBody>
          <a:bodyPr/>
          <a:lstStyle/>
          <a:p>
            <a:fld id="{4B9962DF-6A41-4AAD-83FA-7E1E6F77C0C2}" type="datetimeFigureOut">
              <a:rPr lang="en-US" smtClean="0"/>
              <a:t>2/3/2021</a:t>
            </a:fld>
            <a:endParaRPr lang="en-US"/>
          </a:p>
        </p:txBody>
      </p:sp>
      <p:sp>
        <p:nvSpPr>
          <p:cNvPr id="5" name="Footer Placeholder 4">
            <a:extLst>
              <a:ext uri="{FF2B5EF4-FFF2-40B4-BE49-F238E27FC236}">
                <a16:creationId xmlns:a16="http://schemas.microsoft.com/office/drawing/2014/main" id="{891440EF-BFA0-49F2-8CF5-4D92F0362E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C1FBF-4EC1-4BAA-B3C5-8DD073821B98}"/>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388994419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5053" y="288925"/>
            <a:ext cx="11655425" cy="804863"/>
          </a:xfrm>
        </p:spPr>
        <p:txBody>
          <a:bodyPr/>
          <a:lstStyle>
            <a:lvl1pPr>
              <a:defRPr sz="4310">
                <a:solidFill>
                  <a:srgbClr val="505050"/>
                </a:solidFill>
              </a:defRPr>
            </a:lvl1pPr>
          </a:lstStyle>
          <a:p>
            <a:r>
              <a:rPr lang="en-US"/>
              <a:t>Click to edit Master title style</a:t>
            </a:r>
          </a:p>
        </p:txBody>
      </p:sp>
      <p:sp>
        <p:nvSpPr>
          <p:cNvPr id="6" name="Text Placeholder 5"/>
          <p:cNvSpPr>
            <a:spLocks noGrp="1"/>
          </p:cNvSpPr>
          <p:nvPr>
            <p:ph type="body" sz="quarter" idx="10"/>
          </p:nvPr>
        </p:nvSpPr>
        <p:spPr>
          <a:xfrm>
            <a:off x="234739" y="1056568"/>
            <a:ext cx="11653523" cy="430887"/>
          </a:xfrm>
        </p:spPr>
        <p:txBody>
          <a:bodyPr/>
          <a:lstStyle>
            <a:lvl1pPr marL="0" indent="0">
              <a:spcBef>
                <a:spcPts val="0"/>
              </a:spcBef>
              <a:buNone/>
              <a:defRPr sz="2400">
                <a:solidFill>
                  <a:srgbClr val="505050"/>
                </a:solidFill>
              </a:defRPr>
            </a:lvl1pPr>
            <a:lvl2pPr marL="0" indent="0">
              <a:spcBef>
                <a:spcPts val="0"/>
              </a:spcBef>
              <a:spcAft>
                <a:spcPts val="686"/>
              </a:spcAft>
              <a:buFontTx/>
              <a:buNone/>
              <a:defRPr sz="1961"/>
            </a:lvl2pPr>
            <a:lvl3pPr marL="223968" indent="0">
              <a:spcBef>
                <a:spcPts val="0"/>
              </a:spcBef>
              <a:spcAft>
                <a:spcPts val="686"/>
              </a:spcAft>
              <a:buNone/>
              <a:defRPr/>
            </a:lvl3pPr>
            <a:lvl4pPr marL="447935" indent="0">
              <a:spcBef>
                <a:spcPts val="0"/>
              </a:spcBef>
              <a:spcAft>
                <a:spcPts val="686"/>
              </a:spcAft>
              <a:buNone/>
              <a:defRPr/>
            </a:lvl4pPr>
            <a:lvl5pPr marL="671903" indent="0">
              <a:spcBef>
                <a:spcPts val="0"/>
              </a:spcBef>
              <a:spcAft>
                <a:spcPts val="686"/>
              </a:spcAft>
              <a:buNone/>
              <a:defRPr/>
            </a:lvl5pPr>
          </a:lstStyle>
          <a:p>
            <a:pPr lvl="0"/>
            <a:r>
              <a:rPr lang="en-US"/>
              <a:t>Click to edit Master text style</a:t>
            </a:r>
          </a:p>
        </p:txBody>
      </p:sp>
    </p:spTree>
    <p:extLst>
      <p:ext uri="{BB962C8B-B14F-4D97-AF65-F5344CB8AC3E}">
        <p14:creationId xmlns:p14="http://schemas.microsoft.com/office/powerpoint/2010/main" val="2364451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Tree>
    <p:extLst>
      <p:ext uri="{BB962C8B-B14F-4D97-AF65-F5344CB8AC3E}">
        <p14:creationId xmlns:p14="http://schemas.microsoft.com/office/powerpoint/2010/main" val="164811545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_Section Title Blue">
    <p:bg bwMode="ltGray">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aphicFrame>
        <p:nvGraphicFramePr>
          <p:cNvPr id="2" name="Object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10" name="Rectangle 9"/>
          <p:cNvSpPr/>
          <p:nvPr userDrawn="1"/>
        </p:nvSpPr>
        <p:spPr bwMode="auto">
          <a:xfrm>
            <a:off x="3176" y="0"/>
            <a:ext cx="5952457" cy="6858000"/>
          </a:xfrm>
          <a:prstGeom prst="rect">
            <a:avLst/>
          </a:prstGeom>
          <a:solidFill>
            <a:srgbClr val="0072C6">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ctrTitle" hasCustomPrompt="1"/>
          </p:nvPr>
        </p:nvSpPr>
        <p:spPr>
          <a:xfrm>
            <a:off x="579439" y="2142637"/>
            <a:ext cx="5237162" cy="1720381"/>
          </a:xfrm>
          <a:prstGeom prst="rect">
            <a:avLst/>
          </a:prstGeom>
        </p:spPr>
        <p:txBody>
          <a:bodyPr lIns="0" tIns="91440" rIns="146304" bIns="91440"/>
          <a:lstStyle>
            <a:lvl1pPr algn="l">
              <a:defRPr sz="6000">
                <a:solidFill>
                  <a:schemeClr val="bg1"/>
                </a:solidFill>
              </a:defRPr>
            </a:lvl1pPr>
          </a:lstStyle>
          <a:p>
            <a:r>
              <a:rPr lang="en-US"/>
              <a:t>Lorem ipsum</a:t>
            </a:r>
            <a:br>
              <a:rPr lang="en-US"/>
            </a:br>
            <a:r>
              <a:rPr lang="en-US"/>
              <a:t>dolor </a:t>
            </a:r>
            <a:r>
              <a:rPr lang="en-US" err="1"/>
              <a:t>amet</a:t>
            </a:r>
            <a:endParaRPr lang="en-US"/>
          </a:p>
        </p:txBody>
      </p:sp>
      <p:sp>
        <p:nvSpPr>
          <p:cNvPr id="12" name="Subtitle 2"/>
          <p:cNvSpPr>
            <a:spLocks noGrp="1"/>
          </p:cNvSpPr>
          <p:nvPr>
            <p:ph type="subTitle" idx="1" hasCustomPrompt="1"/>
          </p:nvPr>
        </p:nvSpPr>
        <p:spPr>
          <a:xfrm>
            <a:off x="579438" y="3954463"/>
            <a:ext cx="5237099" cy="1055382"/>
          </a:xfrm>
          <a:prstGeom prst="rect">
            <a:avLst/>
          </a:prstGeom>
        </p:spPr>
        <p:txBody>
          <a:bodyPr lIns="0" tIns="146304" rIns="182880" bIns="146304"/>
          <a:lstStyle>
            <a:lvl1pPr marL="0" indent="0" algn="l">
              <a:lnSpc>
                <a:spcPct val="100000"/>
              </a:lnSpc>
              <a:buNone/>
              <a:defRPr sz="2200">
                <a:solidFill>
                  <a:schemeClr val="bg1"/>
                </a:solidFill>
                <a:latin typeface="+mn-lt"/>
              </a:defRPr>
            </a:lvl1pPr>
            <a:lvl2pPr marL="457205"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2" indent="0" algn="ctr">
              <a:buNone/>
              <a:defRPr>
                <a:solidFill>
                  <a:schemeClr val="tx1">
                    <a:tint val="75000"/>
                  </a:schemeClr>
                </a:solidFill>
              </a:defRPr>
            </a:lvl5pPr>
            <a:lvl6pPr marL="2286027" indent="0" algn="ctr">
              <a:buNone/>
              <a:defRPr>
                <a:solidFill>
                  <a:schemeClr val="tx1">
                    <a:tint val="75000"/>
                  </a:schemeClr>
                </a:solidFill>
              </a:defRPr>
            </a:lvl6pPr>
            <a:lvl7pPr marL="2743233" indent="0" algn="ctr">
              <a:buNone/>
              <a:defRPr>
                <a:solidFill>
                  <a:schemeClr val="tx1">
                    <a:tint val="75000"/>
                  </a:schemeClr>
                </a:solidFill>
              </a:defRPr>
            </a:lvl7pPr>
            <a:lvl8pPr marL="3200438" indent="0" algn="ctr">
              <a:buNone/>
              <a:defRPr>
                <a:solidFill>
                  <a:schemeClr val="tx1">
                    <a:tint val="75000"/>
                  </a:schemeClr>
                </a:solidFill>
              </a:defRPr>
            </a:lvl8pPr>
            <a:lvl9pPr marL="3657643"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13692894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81121920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D280-2C2B-4BB4-914B-5EADDF88AF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8FE7CF-BBFF-41B6-B8FB-77112C97BF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48602B-AFE6-431C-9297-C78C073946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B20952-E2B6-4F53-B456-D696F0B6397A}"/>
              </a:ext>
            </a:extLst>
          </p:cNvPr>
          <p:cNvSpPr>
            <a:spLocks noGrp="1"/>
          </p:cNvSpPr>
          <p:nvPr>
            <p:ph type="dt" sz="half" idx="10"/>
          </p:nvPr>
        </p:nvSpPr>
        <p:spPr/>
        <p:txBody>
          <a:bodyPr/>
          <a:lstStyle/>
          <a:p>
            <a:fld id="{4B9962DF-6A41-4AAD-83FA-7E1E6F77C0C2}" type="datetimeFigureOut">
              <a:rPr lang="en-US" smtClean="0"/>
              <a:t>2/3/2021</a:t>
            </a:fld>
            <a:endParaRPr lang="en-US"/>
          </a:p>
        </p:txBody>
      </p:sp>
      <p:sp>
        <p:nvSpPr>
          <p:cNvPr id="6" name="Footer Placeholder 5">
            <a:extLst>
              <a:ext uri="{FF2B5EF4-FFF2-40B4-BE49-F238E27FC236}">
                <a16:creationId xmlns:a16="http://schemas.microsoft.com/office/drawing/2014/main" id="{51596764-AFE4-4980-A955-15EA84DAD2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F0EC3D-1A4F-4EFC-8ED8-2D1871DEA7CD}"/>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261114504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6F74C-6F5D-4CFC-A40D-49A273811A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5B9BCD-4619-449A-88D3-6973EC6351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C690E9-ACBE-4E36-AE92-0EE0F1C221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0084A1-8627-4687-88CD-2E961E3AA2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748E0B-68B4-4C42-8119-46BDD862F9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6B74A6-58FF-4B26-B128-8BF8D00C42E2}"/>
              </a:ext>
            </a:extLst>
          </p:cNvPr>
          <p:cNvSpPr>
            <a:spLocks noGrp="1"/>
          </p:cNvSpPr>
          <p:nvPr>
            <p:ph type="dt" sz="half" idx="10"/>
          </p:nvPr>
        </p:nvSpPr>
        <p:spPr/>
        <p:txBody>
          <a:bodyPr/>
          <a:lstStyle/>
          <a:p>
            <a:fld id="{4B9962DF-6A41-4AAD-83FA-7E1E6F77C0C2}" type="datetimeFigureOut">
              <a:rPr lang="en-US" smtClean="0"/>
              <a:t>2/3/2021</a:t>
            </a:fld>
            <a:endParaRPr lang="en-US"/>
          </a:p>
        </p:txBody>
      </p:sp>
      <p:sp>
        <p:nvSpPr>
          <p:cNvPr id="8" name="Footer Placeholder 7">
            <a:extLst>
              <a:ext uri="{FF2B5EF4-FFF2-40B4-BE49-F238E27FC236}">
                <a16:creationId xmlns:a16="http://schemas.microsoft.com/office/drawing/2014/main" id="{BE50DA87-7D91-4DEA-9999-2689315F31C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01764F-FBD9-44FC-950E-569683571519}"/>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346166838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F377A-A5E2-944D-9F48-E9428C6495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04853" y="98457"/>
            <a:ext cx="1395470" cy="311489"/>
          </a:xfrm>
          <a:prstGeom prst="rect">
            <a:avLst/>
          </a:prstGeom>
        </p:spPr>
      </p:pic>
    </p:spTree>
    <p:extLst>
      <p:ext uri="{BB962C8B-B14F-4D97-AF65-F5344CB8AC3E}">
        <p14:creationId xmlns:p14="http://schemas.microsoft.com/office/powerpoint/2010/main" val="3575124715"/>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F377A-A5E2-944D-9F48-E9428C6495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9827" y="6406492"/>
            <a:ext cx="1395470" cy="311489"/>
          </a:xfrm>
          <a:prstGeom prst="rect">
            <a:avLst/>
          </a:prstGeom>
        </p:spPr>
      </p:pic>
    </p:spTree>
    <p:extLst>
      <p:ext uri="{BB962C8B-B14F-4D97-AF65-F5344CB8AC3E}">
        <p14:creationId xmlns:p14="http://schemas.microsoft.com/office/powerpoint/2010/main" val="170857092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C6F93-62E7-4ACA-9730-4A3F15800F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5F70C5-14F1-4923-A994-D8C11CA29B29}"/>
              </a:ext>
            </a:extLst>
          </p:cNvPr>
          <p:cNvSpPr>
            <a:spLocks noGrp="1"/>
          </p:cNvSpPr>
          <p:nvPr>
            <p:ph type="dt" sz="half" idx="10"/>
          </p:nvPr>
        </p:nvSpPr>
        <p:spPr/>
        <p:txBody>
          <a:bodyPr/>
          <a:lstStyle/>
          <a:p>
            <a:fld id="{4B9962DF-6A41-4AAD-83FA-7E1E6F77C0C2}" type="datetimeFigureOut">
              <a:rPr lang="en-US" smtClean="0"/>
              <a:t>2/3/2021</a:t>
            </a:fld>
            <a:endParaRPr lang="en-US"/>
          </a:p>
        </p:txBody>
      </p:sp>
      <p:sp>
        <p:nvSpPr>
          <p:cNvPr id="4" name="Footer Placeholder 3">
            <a:extLst>
              <a:ext uri="{FF2B5EF4-FFF2-40B4-BE49-F238E27FC236}">
                <a16:creationId xmlns:a16="http://schemas.microsoft.com/office/drawing/2014/main" id="{3519D73B-D497-4031-BE20-3BACD1E296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72F5E3-A00C-464E-8C48-A708E751A7A9}"/>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30166435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463E8F-35F9-473F-A762-000F6512437B}"/>
              </a:ext>
            </a:extLst>
          </p:cNvPr>
          <p:cNvSpPr>
            <a:spLocks noGrp="1"/>
          </p:cNvSpPr>
          <p:nvPr>
            <p:ph type="dt" sz="half" idx="10"/>
          </p:nvPr>
        </p:nvSpPr>
        <p:spPr/>
        <p:txBody>
          <a:bodyPr/>
          <a:lstStyle/>
          <a:p>
            <a:fld id="{4B9962DF-6A41-4AAD-83FA-7E1E6F77C0C2}" type="datetimeFigureOut">
              <a:rPr lang="en-US" smtClean="0"/>
              <a:t>2/3/2021</a:t>
            </a:fld>
            <a:endParaRPr lang="en-US"/>
          </a:p>
        </p:txBody>
      </p:sp>
      <p:sp>
        <p:nvSpPr>
          <p:cNvPr id="3" name="Footer Placeholder 2">
            <a:extLst>
              <a:ext uri="{FF2B5EF4-FFF2-40B4-BE49-F238E27FC236}">
                <a16:creationId xmlns:a16="http://schemas.microsoft.com/office/drawing/2014/main" id="{ECAC97D0-9E5A-4CA7-9184-F86252296E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3BF40-D3D1-4DE6-916D-79715430D935}"/>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16958236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3BC95-4FB8-40E3-8EEA-71F8394827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EEBDBC-BED9-4EF0-B6AA-4E016BFE1B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D230C8-DDAA-47F7-A820-EAA24DAA53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55C5F6-B712-4BCC-AD1D-3966B13D3CF8}"/>
              </a:ext>
            </a:extLst>
          </p:cNvPr>
          <p:cNvSpPr>
            <a:spLocks noGrp="1"/>
          </p:cNvSpPr>
          <p:nvPr>
            <p:ph type="dt" sz="half" idx="10"/>
          </p:nvPr>
        </p:nvSpPr>
        <p:spPr/>
        <p:txBody>
          <a:bodyPr/>
          <a:lstStyle/>
          <a:p>
            <a:fld id="{4B9962DF-6A41-4AAD-83FA-7E1E6F77C0C2}" type="datetimeFigureOut">
              <a:rPr lang="en-US" smtClean="0"/>
              <a:t>2/3/2021</a:t>
            </a:fld>
            <a:endParaRPr lang="en-US"/>
          </a:p>
        </p:txBody>
      </p:sp>
      <p:sp>
        <p:nvSpPr>
          <p:cNvPr id="6" name="Footer Placeholder 5">
            <a:extLst>
              <a:ext uri="{FF2B5EF4-FFF2-40B4-BE49-F238E27FC236}">
                <a16:creationId xmlns:a16="http://schemas.microsoft.com/office/drawing/2014/main" id="{1ACA0890-30A3-405E-BED4-13F1039EBE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0141E-6B32-46D8-9D19-37FFF9ABA4BA}"/>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1758160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834A-242F-4D8E-BA60-3FA30F2763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4EF1C9-68AE-4485-985C-DD54652FD9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73E2E5-0AA8-4535-89F5-1DA4EC7BCD2F}"/>
              </a:ext>
            </a:extLst>
          </p:cNvPr>
          <p:cNvSpPr>
            <a:spLocks noGrp="1"/>
          </p:cNvSpPr>
          <p:nvPr>
            <p:ph type="dt" sz="half" idx="10"/>
          </p:nvPr>
        </p:nvSpPr>
        <p:spPr/>
        <p:txBody>
          <a:bodyPr/>
          <a:lstStyle/>
          <a:p>
            <a:fld id="{7F3FC57A-2477-4E6D-8A56-4D67660A980A}" type="datetimeFigureOut">
              <a:rPr lang="en-US" smtClean="0"/>
              <a:t>2/3/2021</a:t>
            </a:fld>
            <a:endParaRPr lang="en-US"/>
          </a:p>
        </p:txBody>
      </p:sp>
      <p:sp>
        <p:nvSpPr>
          <p:cNvPr id="5" name="Footer Placeholder 4">
            <a:extLst>
              <a:ext uri="{FF2B5EF4-FFF2-40B4-BE49-F238E27FC236}">
                <a16:creationId xmlns:a16="http://schemas.microsoft.com/office/drawing/2014/main" id="{DE15A2C3-D620-4A5B-9ACC-3BCB536F70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8C60F-29B8-4C29-87B4-A0B928CC07D4}"/>
              </a:ext>
            </a:extLst>
          </p:cNvPr>
          <p:cNvSpPr>
            <a:spLocks noGrp="1"/>
          </p:cNvSpPr>
          <p:nvPr>
            <p:ph type="sldNum" sz="quarter" idx="12"/>
          </p:nvPr>
        </p:nvSpPr>
        <p:spPr/>
        <p:txBody>
          <a:bodyPr/>
          <a:lstStyle/>
          <a:p>
            <a:fld id="{03311ECA-C2B2-4EA7-B1FE-3F5676316BB6}" type="slidenum">
              <a:rPr lang="en-US" smtClean="0"/>
              <a:t>‹#›</a:t>
            </a:fld>
            <a:endParaRPr lang="en-US"/>
          </a:p>
        </p:txBody>
      </p:sp>
    </p:spTree>
    <p:extLst>
      <p:ext uri="{BB962C8B-B14F-4D97-AF65-F5344CB8AC3E}">
        <p14:creationId xmlns:p14="http://schemas.microsoft.com/office/powerpoint/2010/main" val="17346643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07BAA-F4F0-4C62-AD38-E032628968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0A0140-7D2C-4CD2-BAD9-30D21C2EC8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A0A15E-890C-4B0F-AE6D-4AFC681215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D25E6C-4857-4AC0-91BA-E1D9AC3BE265}"/>
              </a:ext>
            </a:extLst>
          </p:cNvPr>
          <p:cNvSpPr>
            <a:spLocks noGrp="1"/>
          </p:cNvSpPr>
          <p:nvPr>
            <p:ph type="dt" sz="half" idx="10"/>
          </p:nvPr>
        </p:nvSpPr>
        <p:spPr/>
        <p:txBody>
          <a:bodyPr/>
          <a:lstStyle/>
          <a:p>
            <a:fld id="{4B9962DF-6A41-4AAD-83FA-7E1E6F77C0C2}" type="datetimeFigureOut">
              <a:rPr lang="en-US" smtClean="0"/>
              <a:t>2/3/2021</a:t>
            </a:fld>
            <a:endParaRPr lang="en-US"/>
          </a:p>
        </p:txBody>
      </p:sp>
      <p:sp>
        <p:nvSpPr>
          <p:cNvPr id="6" name="Footer Placeholder 5">
            <a:extLst>
              <a:ext uri="{FF2B5EF4-FFF2-40B4-BE49-F238E27FC236}">
                <a16:creationId xmlns:a16="http://schemas.microsoft.com/office/drawing/2014/main" id="{9E16184A-752C-43A5-B487-1DB553EB75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426C90-237B-478A-9DCB-E505EF02C796}"/>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22796393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9ED31-406B-4651-A7E9-E61D85696F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5D4FFE-ACFE-41E5-9563-FAF9B1AE24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83B722-42F3-4C60-A47D-517CD7F36A3D}"/>
              </a:ext>
            </a:extLst>
          </p:cNvPr>
          <p:cNvSpPr>
            <a:spLocks noGrp="1"/>
          </p:cNvSpPr>
          <p:nvPr>
            <p:ph type="dt" sz="half" idx="10"/>
          </p:nvPr>
        </p:nvSpPr>
        <p:spPr/>
        <p:txBody>
          <a:bodyPr/>
          <a:lstStyle/>
          <a:p>
            <a:fld id="{4B9962DF-6A41-4AAD-83FA-7E1E6F77C0C2}" type="datetimeFigureOut">
              <a:rPr lang="en-US" smtClean="0"/>
              <a:t>2/3/2021</a:t>
            </a:fld>
            <a:endParaRPr lang="en-US"/>
          </a:p>
        </p:txBody>
      </p:sp>
      <p:sp>
        <p:nvSpPr>
          <p:cNvPr id="5" name="Footer Placeholder 4">
            <a:extLst>
              <a:ext uri="{FF2B5EF4-FFF2-40B4-BE49-F238E27FC236}">
                <a16:creationId xmlns:a16="http://schemas.microsoft.com/office/drawing/2014/main" id="{12DB1823-29A3-4F34-A729-D83883581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33680-58ED-41C2-9132-C56C8550C829}"/>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2054971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9775B-B64F-4CFD-B755-9CA8B46D1B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F0C98A-BDD9-4804-B3C5-06E79A7F4E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A86A42-4699-47BF-922B-CF38A269E6D1}"/>
              </a:ext>
            </a:extLst>
          </p:cNvPr>
          <p:cNvSpPr>
            <a:spLocks noGrp="1"/>
          </p:cNvSpPr>
          <p:nvPr>
            <p:ph type="dt" sz="half" idx="10"/>
          </p:nvPr>
        </p:nvSpPr>
        <p:spPr/>
        <p:txBody>
          <a:bodyPr/>
          <a:lstStyle/>
          <a:p>
            <a:fld id="{4B9962DF-6A41-4AAD-83FA-7E1E6F77C0C2}" type="datetimeFigureOut">
              <a:rPr lang="en-US" smtClean="0"/>
              <a:t>2/3/2021</a:t>
            </a:fld>
            <a:endParaRPr lang="en-US"/>
          </a:p>
        </p:txBody>
      </p:sp>
      <p:sp>
        <p:nvSpPr>
          <p:cNvPr id="5" name="Footer Placeholder 4">
            <a:extLst>
              <a:ext uri="{FF2B5EF4-FFF2-40B4-BE49-F238E27FC236}">
                <a16:creationId xmlns:a16="http://schemas.microsoft.com/office/drawing/2014/main" id="{B867980A-7AB1-400E-AE6D-B7A3EAAEC0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DAAB0-4A73-4700-A2C2-0BBFB1E709A4}"/>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12313867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016906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4717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112670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53101887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362037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5850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184509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54A02-BD03-403F-A4DF-83B33CA48C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25D167-74F6-43B4-865A-5D3E4C17DB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1F8328-592D-4B6F-A740-8D5D0EA8E78F}"/>
              </a:ext>
            </a:extLst>
          </p:cNvPr>
          <p:cNvSpPr>
            <a:spLocks noGrp="1"/>
          </p:cNvSpPr>
          <p:nvPr>
            <p:ph type="dt" sz="half" idx="10"/>
          </p:nvPr>
        </p:nvSpPr>
        <p:spPr/>
        <p:txBody>
          <a:bodyPr/>
          <a:lstStyle/>
          <a:p>
            <a:fld id="{7F3FC57A-2477-4E6D-8A56-4D67660A980A}" type="datetimeFigureOut">
              <a:rPr lang="en-US" smtClean="0"/>
              <a:t>2/3/2021</a:t>
            </a:fld>
            <a:endParaRPr lang="en-US"/>
          </a:p>
        </p:txBody>
      </p:sp>
      <p:sp>
        <p:nvSpPr>
          <p:cNvPr id="5" name="Footer Placeholder 4">
            <a:extLst>
              <a:ext uri="{FF2B5EF4-FFF2-40B4-BE49-F238E27FC236}">
                <a16:creationId xmlns:a16="http://schemas.microsoft.com/office/drawing/2014/main" id="{8B37635A-79AD-4744-B2C3-D3A66F0E10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415A13-5B9D-45CC-AB8D-F0EFB6E4C4EE}"/>
              </a:ext>
            </a:extLst>
          </p:cNvPr>
          <p:cNvSpPr>
            <a:spLocks noGrp="1"/>
          </p:cNvSpPr>
          <p:nvPr>
            <p:ph type="sldNum" sz="quarter" idx="12"/>
          </p:nvPr>
        </p:nvSpPr>
        <p:spPr/>
        <p:txBody>
          <a:bodyPr/>
          <a:lstStyle/>
          <a:p>
            <a:fld id="{03311ECA-C2B2-4EA7-B1FE-3F5676316BB6}" type="slidenum">
              <a:rPr lang="en-US" smtClean="0"/>
              <a:t>‹#›</a:t>
            </a:fld>
            <a:endParaRPr lang="en-US"/>
          </a:p>
        </p:txBody>
      </p:sp>
    </p:spTree>
    <p:extLst>
      <p:ext uri="{BB962C8B-B14F-4D97-AF65-F5344CB8AC3E}">
        <p14:creationId xmlns:p14="http://schemas.microsoft.com/office/powerpoint/2010/main" val="29837234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3859754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06118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78269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2875044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8430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046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0814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65881477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2152020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52787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B82FE-E4CF-4581-BC47-519774AFBD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BD3A2F-1F74-4C33-B4E4-4DD51F66C8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8ABBAFB-A104-4531-B338-59BF9E8F06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ED75B6-8657-4CDF-805E-F18D1C301141}"/>
              </a:ext>
            </a:extLst>
          </p:cNvPr>
          <p:cNvSpPr>
            <a:spLocks noGrp="1"/>
          </p:cNvSpPr>
          <p:nvPr>
            <p:ph type="dt" sz="half" idx="10"/>
          </p:nvPr>
        </p:nvSpPr>
        <p:spPr/>
        <p:txBody>
          <a:bodyPr/>
          <a:lstStyle/>
          <a:p>
            <a:fld id="{7F3FC57A-2477-4E6D-8A56-4D67660A980A}" type="datetimeFigureOut">
              <a:rPr lang="en-US" smtClean="0"/>
              <a:t>2/3/2021</a:t>
            </a:fld>
            <a:endParaRPr lang="en-US"/>
          </a:p>
        </p:txBody>
      </p:sp>
      <p:sp>
        <p:nvSpPr>
          <p:cNvPr id="6" name="Footer Placeholder 5">
            <a:extLst>
              <a:ext uri="{FF2B5EF4-FFF2-40B4-BE49-F238E27FC236}">
                <a16:creationId xmlns:a16="http://schemas.microsoft.com/office/drawing/2014/main" id="{142D1BBD-13EC-4F98-90FB-8CAD0084F9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D235F5-6755-49E5-9A53-6585238D5C1A}"/>
              </a:ext>
            </a:extLst>
          </p:cNvPr>
          <p:cNvSpPr>
            <a:spLocks noGrp="1"/>
          </p:cNvSpPr>
          <p:nvPr>
            <p:ph type="sldNum" sz="quarter" idx="12"/>
          </p:nvPr>
        </p:nvSpPr>
        <p:spPr/>
        <p:txBody>
          <a:bodyPr/>
          <a:lstStyle/>
          <a:p>
            <a:fld id="{03311ECA-C2B2-4EA7-B1FE-3F5676316BB6}" type="slidenum">
              <a:rPr lang="en-US" smtClean="0"/>
              <a:t>‹#›</a:t>
            </a:fld>
            <a:endParaRPr lang="en-US"/>
          </a:p>
        </p:txBody>
      </p:sp>
    </p:spTree>
    <p:extLst>
      <p:ext uri="{BB962C8B-B14F-4D97-AF65-F5344CB8AC3E}">
        <p14:creationId xmlns:p14="http://schemas.microsoft.com/office/powerpoint/2010/main" val="1824756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0545988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0681606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938314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4113347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46111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12031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198364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588435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123658"/>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042545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115189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EAF03-5A76-4164-B7B7-2425B0D7C9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F08657-868B-4482-8B71-771988C1B6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ABF12E-A59D-45FC-A8D0-92887E1D5E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84F2C6-C52D-40B7-96FB-AE1BBD17B1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E83A59-9143-4E24-8C6F-0E1D2C480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4F0FDB-34C6-4805-959D-97E52F0003F2}"/>
              </a:ext>
            </a:extLst>
          </p:cNvPr>
          <p:cNvSpPr>
            <a:spLocks noGrp="1"/>
          </p:cNvSpPr>
          <p:nvPr>
            <p:ph type="dt" sz="half" idx="10"/>
          </p:nvPr>
        </p:nvSpPr>
        <p:spPr/>
        <p:txBody>
          <a:bodyPr/>
          <a:lstStyle/>
          <a:p>
            <a:fld id="{7F3FC57A-2477-4E6D-8A56-4D67660A980A}" type="datetimeFigureOut">
              <a:rPr lang="en-US" smtClean="0"/>
              <a:t>2/3/2021</a:t>
            </a:fld>
            <a:endParaRPr lang="en-US"/>
          </a:p>
        </p:txBody>
      </p:sp>
      <p:sp>
        <p:nvSpPr>
          <p:cNvPr id="8" name="Footer Placeholder 7">
            <a:extLst>
              <a:ext uri="{FF2B5EF4-FFF2-40B4-BE49-F238E27FC236}">
                <a16:creationId xmlns:a16="http://schemas.microsoft.com/office/drawing/2014/main" id="{F15248F0-F11D-4F75-84FB-0D4055F623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5C28B7-6DE0-452D-A5EC-25B5B76B602A}"/>
              </a:ext>
            </a:extLst>
          </p:cNvPr>
          <p:cNvSpPr>
            <a:spLocks noGrp="1"/>
          </p:cNvSpPr>
          <p:nvPr>
            <p:ph type="sldNum" sz="quarter" idx="12"/>
          </p:nvPr>
        </p:nvSpPr>
        <p:spPr/>
        <p:txBody>
          <a:bodyPr/>
          <a:lstStyle/>
          <a:p>
            <a:fld id="{03311ECA-C2B2-4EA7-B1FE-3F5676316BB6}" type="slidenum">
              <a:rPr lang="en-US" smtClean="0"/>
              <a:t>‹#›</a:t>
            </a:fld>
            <a:endParaRPr lang="en-US"/>
          </a:p>
        </p:txBody>
      </p:sp>
    </p:spTree>
    <p:extLst>
      <p:ext uri="{BB962C8B-B14F-4D97-AF65-F5344CB8AC3E}">
        <p14:creationId xmlns:p14="http://schemas.microsoft.com/office/powerpoint/2010/main" val="35596109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825732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93795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78002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609894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8970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6863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678033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288323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40659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689929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D1557-5F3C-4931-A178-43A464A822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6AEA0D-A692-41C6-B296-35EBC9618312}"/>
              </a:ext>
            </a:extLst>
          </p:cNvPr>
          <p:cNvSpPr>
            <a:spLocks noGrp="1"/>
          </p:cNvSpPr>
          <p:nvPr>
            <p:ph type="dt" sz="half" idx="10"/>
          </p:nvPr>
        </p:nvSpPr>
        <p:spPr/>
        <p:txBody>
          <a:bodyPr/>
          <a:lstStyle/>
          <a:p>
            <a:fld id="{7F3FC57A-2477-4E6D-8A56-4D67660A980A}" type="datetimeFigureOut">
              <a:rPr lang="en-US" smtClean="0"/>
              <a:t>2/3/2021</a:t>
            </a:fld>
            <a:endParaRPr lang="en-US"/>
          </a:p>
        </p:txBody>
      </p:sp>
      <p:sp>
        <p:nvSpPr>
          <p:cNvPr id="4" name="Footer Placeholder 3">
            <a:extLst>
              <a:ext uri="{FF2B5EF4-FFF2-40B4-BE49-F238E27FC236}">
                <a16:creationId xmlns:a16="http://schemas.microsoft.com/office/drawing/2014/main" id="{9E725F6D-2E4F-4B18-947B-0E97DF5D7C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257692-AA67-477B-93EF-A2FB00CB362D}"/>
              </a:ext>
            </a:extLst>
          </p:cNvPr>
          <p:cNvSpPr>
            <a:spLocks noGrp="1"/>
          </p:cNvSpPr>
          <p:nvPr>
            <p:ph type="sldNum" sz="quarter" idx="12"/>
          </p:nvPr>
        </p:nvSpPr>
        <p:spPr/>
        <p:txBody>
          <a:bodyPr/>
          <a:lstStyle/>
          <a:p>
            <a:fld id="{03311ECA-C2B2-4EA7-B1FE-3F5676316BB6}" type="slidenum">
              <a:rPr lang="en-US" smtClean="0"/>
              <a:t>‹#›</a:t>
            </a:fld>
            <a:endParaRPr lang="en-US"/>
          </a:p>
        </p:txBody>
      </p:sp>
    </p:spTree>
    <p:extLst>
      <p:ext uri="{BB962C8B-B14F-4D97-AF65-F5344CB8AC3E}">
        <p14:creationId xmlns:p14="http://schemas.microsoft.com/office/powerpoint/2010/main" val="16031184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84865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49474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74678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95623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2935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638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0048489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2405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229786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09773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F9A714-2207-42A8-87AC-1DFD2CA14C7A}"/>
              </a:ext>
            </a:extLst>
          </p:cNvPr>
          <p:cNvSpPr>
            <a:spLocks noGrp="1"/>
          </p:cNvSpPr>
          <p:nvPr>
            <p:ph type="dt" sz="half" idx="10"/>
          </p:nvPr>
        </p:nvSpPr>
        <p:spPr/>
        <p:txBody>
          <a:bodyPr/>
          <a:lstStyle/>
          <a:p>
            <a:fld id="{7F3FC57A-2477-4E6D-8A56-4D67660A980A}" type="datetimeFigureOut">
              <a:rPr lang="en-US" smtClean="0"/>
              <a:t>2/3/2021</a:t>
            </a:fld>
            <a:endParaRPr lang="en-US"/>
          </a:p>
        </p:txBody>
      </p:sp>
      <p:sp>
        <p:nvSpPr>
          <p:cNvPr id="3" name="Footer Placeholder 2">
            <a:extLst>
              <a:ext uri="{FF2B5EF4-FFF2-40B4-BE49-F238E27FC236}">
                <a16:creationId xmlns:a16="http://schemas.microsoft.com/office/drawing/2014/main" id="{E4147B4F-B9CA-4D35-9DED-03823DFE49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42DA31-71FB-4010-95C7-5732A670DC0B}"/>
              </a:ext>
            </a:extLst>
          </p:cNvPr>
          <p:cNvSpPr>
            <a:spLocks noGrp="1"/>
          </p:cNvSpPr>
          <p:nvPr>
            <p:ph type="sldNum" sz="quarter" idx="12"/>
          </p:nvPr>
        </p:nvSpPr>
        <p:spPr/>
        <p:txBody>
          <a:bodyPr/>
          <a:lstStyle/>
          <a:p>
            <a:fld id="{03311ECA-C2B2-4EA7-B1FE-3F5676316BB6}" type="slidenum">
              <a:rPr lang="en-US" smtClean="0"/>
              <a:t>‹#›</a:t>
            </a:fld>
            <a:endParaRPr lang="en-US"/>
          </a:p>
        </p:txBody>
      </p:sp>
    </p:spTree>
    <p:extLst>
      <p:ext uri="{BB962C8B-B14F-4D97-AF65-F5344CB8AC3E}">
        <p14:creationId xmlns:p14="http://schemas.microsoft.com/office/powerpoint/2010/main" val="4180234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65"/>
          </a:p>
        </p:txBody>
      </p:sp>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2" name="Group 141"/>
          <p:cNvGrpSpPr>
            <a:grpSpLocks noChangeAspect="1"/>
          </p:cNvGrpSpPr>
          <p:nvPr userDrawn="1"/>
        </p:nvGrpSpPr>
        <p:grpSpPr bwMode="gray">
          <a:xfrm>
            <a:off x="7315750" y="3137933"/>
            <a:ext cx="4487478" cy="3470844"/>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6104719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5" cy="1427699"/>
          </a:xfrm>
        </p:spPr>
        <p:txBody>
          <a:bodyPr/>
          <a:lstStyle>
            <a:lvl1pPr marL="0" indent="0">
              <a:buNone/>
              <a:defRPr lang="en-US" sz="8798"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188" rtl="0" eaLnBrk="1" latinLnBrk="0" hangingPunct="1">
              <a:lnSpc>
                <a:spcPct val="90000"/>
              </a:lnSpc>
              <a:spcBef>
                <a:spcPct val="20000"/>
              </a:spcBef>
              <a:buSzPct val="90000"/>
              <a:buFont typeface="Arial" pitchFamily="34" charset="0"/>
              <a:buNone/>
            </a:pPr>
            <a:r>
              <a:rPr lang="en-US"/>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3378" y="6307016"/>
            <a:ext cx="1870134" cy="314448"/>
          </a:xfrm>
          <a:prstGeom prst="rect">
            <a:avLst/>
          </a:prstGeom>
          <a:noFill/>
          <a:ln>
            <a:noFill/>
          </a:ln>
        </p:spPr>
      </p:pic>
      <p:sp>
        <p:nvSpPr>
          <p:cNvPr id="4" name="Text Placeholder 8"/>
          <p:cNvSpPr>
            <a:spLocks noGrp="1"/>
          </p:cNvSpPr>
          <p:nvPr>
            <p:ph type="body" sz="quarter" idx="11" hasCustomPrompt="1"/>
          </p:nvPr>
        </p:nvSpPr>
        <p:spPr>
          <a:xfrm>
            <a:off x="512896" y="3219166"/>
            <a:ext cx="7515595" cy="636777"/>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188"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311886234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292529225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2"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1"/>
            <a:ext cx="11277600" cy="513510"/>
          </a:xfrm>
        </p:spPr>
        <p:txBody>
          <a:bodyPr/>
          <a:lstStyle>
            <a:lvl1pPr marL="0" indent="0" algn="l">
              <a:buNone/>
              <a:defRPr sz="2400" b="1" i="0" spc="-60" baseline="0">
                <a:latin typeface="Segoe UI Semibold" charset="0"/>
                <a:ea typeface="Segoe UI Semibold" charset="0"/>
                <a:cs typeface="Segoe UI Semibold" charset="0"/>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1177463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99" y="1550530"/>
            <a:ext cx="5386917" cy="624348"/>
          </a:xfrm>
        </p:spPr>
        <p:txBody>
          <a:bodyPr anchor="b"/>
          <a:lstStyle>
            <a:lvl1pPr marL="0" indent="0">
              <a:buNone/>
              <a:defRPr sz="3200" b="1"/>
            </a:lvl1pPr>
            <a:lvl2pPr marL="609189" indent="0">
              <a:buNone/>
              <a:defRPr sz="2700" b="1"/>
            </a:lvl2pPr>
            <a:lvl3pPr marL="1218379" indent="0">
              <a:buNone/>
              <a:defRPr sz="2400" b="1"/>
            </a:lvl3pPr>
            <a:lvl4pPr marL="1827568" indent="0">
              <a:buNone/>
              <a:defRPr sz="2100" b="1"/>
            </a:lvl4pPr>
            <a:lvl5pPr marL="2436756" indent="0">
              <a:buNone/>
              <a:defRPr sz="2100" b="1"/>
            </a:lvl5pPr>
            <a:lvl6pPr marL="3045947" indent="0">
              <a:buNone/>
              <a:defRPr sz="2100" b="1"/>
            </a:lvl6pPr>
            <a:lvl7pPr marL="3655135" indent="0">
              <a:buNone/>
              <a:defRPr sz="2100" b="1"/>
            </a:lvl7pPr>
            <a:lvl8pPr marL="4264323" indent="0">
              <a:buNone/>
              <a:defRPr sz="2100" b="1"/>
            </a:lvl8pPr>
            <a:lvl9pPr marL="4873514" indent="0">
              <a:buNone/>
              <a:defRPr sz="2100" b="1"/>
            </a:lvl9pPr>
          </a:lstStyle>
          <a:p>
            <a:pPr lvl="0"/>
            <a:r>
              <a:rPr lang="en-US"/>
              <a:t>Click to edit Master text styles</a:t>
            </a:r>
          </a:p>
        </p:txBody>
      </p:sp>
      <p:sp>
        <p:nvSpPr>
          <p:cNvPr id="4" name="Content Placeholder 3"/>
          <p:cNvSpPr>
            <a:spLocks noGrp="1"/>
          </p:cNvSpPr>
          <p:nvPr>
            <p:ph sz="half" idx="2"/>
          </p:nvPr>
        </p:nvSpPr>
        <p:spPr>
          <a:xfrm>
            <a:off x="609599" y="2174875"/>
            <a:ext cx="5386917" cy="2642114"/>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50530"/>
            <a:ext cx="5389033" cy="624348"/>
          </a:xfrm>
        </p:spPr>
        <p:txBody>
          <a:bodyPr anchor="b"/>
          <a:lstStyle>
            <a:lvl1pPr marL="0" indent="0">
              <a:buNone/>
              <a:defRPr sz="3200" b="1"/>
            </a:lvl1pPr>
            <a:lvl2pPr marL="609189" indent="0">
              <a:buNone/>
              <a:defRPr sz="2700" b="1"/>
            </a:lvl2pPr>
            <a:lvl3pPr marL="1218379" indent="0">
              <a:buNone/>
              <a:defRPr sz="2400" b="1"/>
            </a:lvl3pPr>
            <a:lvl4pPr marL="1827568" indent="0">
              <a:buNone/>
              <a:defRPr sz="2100" b="1"/>
            </a:lvl4pPr>
            <a:lvl5pPr marL="2436756" indent="0">
              <a:buNone/>
              <a:defRPr sz="2100" b="1"/>
            </a:lvl5pPr>
            <a:lvl6pPr marL="3045947" indent="0">
              <a:buNone/>
              <a:defRPr sz="2100" b="1"/>
            </a:lvl6pPr>
            <a:lvl7pPr marL="3655135" indent="0">
              <a:buNone/>
              <a:defRPr sz="2100" b="1"/>
            </a:lvl7pPr>
            <a:lvl8pPr marL="4264323" indent="0">
              <a:buNone/>
              <a:defRPr sz="2100" b="1"/>
            </a:lvl8pPr>
            <a:lvl9pPr marL="4873514"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2642114"/>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4"/>
            <a:ext cx="2844800" cy="365125"/>
          </a:xfrm>
          <a:prstGeom prst="rect">
            <a:avLst/>
          </a:prstGeom>
        </p:spPr>
        <p:txBody>
          <a:bodyPr lIns="121899" tIns="60949" rIns="121899" bIns="60949"/>
          <a:lstStyle/>
          <a:p>
            <a:fld id="{5486430A-1326-45B1-BD0B-69234B326518}" type="datetimeFigureOut">
              <a:rPr lang="en-US" smtClean="0"/>
              <a:t>2/3/2021</a:t>
            </a:fld>
            <a:endParaRPr lang="en-US"/>
          </a:p>
        </p:txBody>
      </p:sp>
      <p:sp>
        <p:nvSpPr>
          <p:cNvPr id="8" name="Footer Placeholder 7"/>
          <p:cNvSpPr>
            <a:spLocks noGrp="1"/>
          </p:cNvSpPr>
          <p:nvPr>
            <p:ph type="ftr" sz="quarter" idx="11"/>
          </p:nvPr>
        </p:nvSpPr>
        <p:spPr>
          <a:xfrm>
            <a:off x="4165603" y="6356354"/>
            <a:ext cx="3860801" cy="365125"/>
          </a:xfrm>
          <a:prstGeom prst="rect">
            <a:avLst/>
          </a:prstGeom>
        </p:spPr>
        <p:txBody>
          <a:bodyPr lIns="121899" tIns="60949" rIns="121899" bIns="60949"/>
          <a:lstStyle/>
          <a:p>
            <a:endParaRPr lang="en-US"/>
          </a:p>
        </p:txBody>
      </p:sp>
      <p:sp>
        <p:nvSpPr>
          <p:cNvPr id="9" name="Slide Number Placeholder 8"/>
          <p:cNvSpPr>
            <a:spLocks noGrp="1"/>
          </p:cNvSpPr>
          <p:nvPr>
            <p:ph type="sldNum" sz="quarter" idx="12"/>
          </p:nvPr>
        </p:nvSpPr>
        <p:spPr>
          <a:xfrm>
            <a:off x="8737601" y="6356354"/>
            <a:ext cx="2844800" cy="365125"/>
          </a:xfrm>
          <a:prstGeom prst="rect">
            <a:avLst/>
          </a:prstGeom>
        </p:spPr>
        <p:txBody>
          <a:bodyPr lIns="121899" tIns="60949" rIns="121899" bIns="60949"/>
          <a:lstStyle/>
          <a:p>
            <a:fld id="{78438040-2436-419B-B8D1-C026AA42BE60}" type="slidenum">
              <a:rPr lang="en-US" smtClean="0"/>
              <a:t>‹#›</a:t>
            </a:fld>
            <a:endParaRPr lang="en-US"/>
          </a:p>
        </p:txBody>
      </p:sp>
    </p:spTree>
    <p:extLst>
      <p:ext uri="{BB962C8B-B14F-4D97-AF65-F5344CB8AC3E}">
        <p14:creationId xmlns:p14="http://schemas.microsoft.com/office/powerpoint/2010/main" val="110085978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87960731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796631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4165600" y="6356353"/>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356353"/>
            <a:ext cx="2844800" cy="365125"/>
          </a:xfrm>
          <a:prstGeom prst="rect">
            <a:avLst/>
          </a:prstGeom>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506" y="6177868"/>
            <a:ext cx="1828800" cy="672712"/>
          </a:xfrm>
          <a:prstGeom prst="rect">
            <a:avLst/>
          </a:prstGeom>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038228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4874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85" userDrawn="1">
          <p15:clr>
            <a:srgbClr val="5ACBF0"/>
          </p15:clr>
        </p15:guide>
        <p15:guide id="2" orient="horz" pos="2447" userDrawn="1">
          <p15:clr>
            <a:srgbClr val="5ACBF0"/>
          </p15:clr>
        </p15:guide>
        <p15:guide id="3" pos="6012" userDrawn="1">
          <p15:clr>
            <a:srgbClr val="5ACBF0"/>
          </p15:clr>
        </p15:guide>
        <p15:guide id="4" orient="horz" pos="2118" userDrawn="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12731654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8A44E-13DF-4B74-A6A2-3AC0AAE791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9D7785-3C82-4AD1-86A6-9447AFA4D0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1C62E1-33EE-42FE-B18A-C02D35E2CD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93C2B8-9580-49B1-87AD-813FFFAA9447}"/>
              </a:ext>
            </a:extLst>
          </p:cNvPr>
          <p:cNvSpPr>
            <a:spLocks noGrp="1"/>
          </p:cNvSpPr>
          <p:nvPr>
            <p:ph type="dt" sz="half" idx="10"/>
          </p:nvPr>
        </p:nvSpPr>
        <p:spPr/>
        <p:txBody>
          <a:bodyPr/>
          <a:lstStyle/>
          <a:p>
            <a:fld id="{7F3FC57A-2477-4E6D-8A56-4D67660A980A}" type="datetimeFigureOut">
              <a:rPr lang="en-US" smtClean="0"/>
              <a:t>2/3/2021</a:t>
            </a:fld>
            <a:endParaRPr lang="en-US"/>
          </a:p>
        </p:txBody>
      </p:sp>
      <p:sp>
        <p:nvSpPr>
          <p:cNvPr id="6" name="Footer Placeholder 5">
            <a:extLst>
              <a:ext uri="{FF2B5EF4-FFF2-40B4-BE49-F238E27FC236}">
                <a16:creationId xmlns:a16="http://schemas.microsoft.com/office/drawing/2014/main" id="{99E2C719-AC4C-41B0-9772-45FD842369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CA4D05-4D16-4D9D-BA04-B2256178C0FD}"/>
              </a:ext>
            </a:extLst>
          </p:cNvPr>
          <p:cNvSpPr>
            <a:spLocks noGrp="1"/>
          </p:cNvSpPr>
          <p:nvPr>
            <p:ph type="sldNum" sz="quarter" idx="12"/>
          </p:nvPr>
        </p:nvSpPr>
        <p:spPr/>
        <p:txBody>
          <a:bodyPr/>
          <a:lstStyle/>
          <a:p>
            <a:fld id="{03311ECA-C2B2-4EA7-B1FE-3F5676316BB6}" type="slidenum">
              <a:rPr lang="en-US" smtClean="0"/>
              <a:t>‹#›</a:t>
            </a:fld>
            <a:endParaRPr lang="en-US"/>
          </a:p>
        </p:txBody>
      </p:sp>
    </p:spTree>
    <p:extLst>
      <p:ext uri="{BB962C8B-B14F-4D97-AF65-F5344CB8AC3E}">
        <p14:creationId xmlns:p14="http://schemas.microsoft.com/office/powerpoint/2010/main" val="1975193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61817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85" userDrawn="1">
          <p15:clr>
            <a:srgbClr val="5ACBF0"/>
          </p15:clr>
        </p15:guide>
        <p15:guide id="2" orient="horz" pos="2447" userDrawn="1">
          <p15:clr>
            <a:srgbClr val="5ACBF0"/>
          </p15:clr>
        </p15:guide>
        <p15:guide id="3" pos="6012" userDrawn="1">
          <p15:clr>
            <a:srgbClr val="5ACBF0"/>
          </p15:clr>
        </p15:guide>
        <p15:guide id="4" orient="horz" pos="2118"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2911174"/>
      </p:ext>
    </p:extLst>
  </p:cSld>
  <p:clrMapOvr>
    <a:masterClrMapping/>
  </p:clrMapOvr>
  <p:transition>
    <p:fade/>
  </p:transition>
  <p:extLst>
    <p:ext uri="{DCECCB84-F9BA-43D5-87BE-67443E8EF086}">
      <p15:sldGuideLst xmlns:p15="http://schemas.microsoft.com/office/powerpoint/2012/main">
        <p15:guide id="1" orient="horz" pos="282" userDrawn="1">
          <p15:clr>
            <a:srgbClr val="5ACBF0"/>
          </p15:clr>
        </p15:guide>
        <p15:guide id="2" orient="horz" pos="887" userDrawn="1">
          <p15:clr>
            <a:srgbClr val="5ACBF0"/>
          </p15:clr>
        </p15:guide>
        <p15:guide id="4" orient="horz" pos="1247"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861612"/>
      </p:ext>
    </p:extLst>
  </p:cSld>
  <p:clrMapOvr>
    <a:masterClrMapping/>
  </p:clrMapOvr>
  <p:transition>
    <p:fade/>
  </p:transition>
  <p:extLst>
    <p:ext uri="{DCECCB84-F9BA-43D5-87BE-67443E8EF086}">
      <p15:sldGuideLst xmlns:p15="http://schemas.microsoft.com/office/powerpoint/2012/main">
        <p15:guide id="2" orient="horz" pos="1247" userDrawn="1">
          <p15:clr>
            <a:srgbClr val="5ACBF0"/>
          </p15:clr>
        </p15:guide>
        <p15:guide id="3" orient="horz" pos="282" userDrawn="1">
          <p15:clr>
            <a:srgbClr val="5ACBF0"/>
          </p15:clr>
        </p15:guide>
        <p15:guide id="5" orient="horz" pos="886" userDrawn="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3876926"/>
      </p:ext>
    </p:extLst>
  </p:cSld>
  <p:clrMapOvr>
    <a:masterClrMapping/>
  </p:clrMapOvr>
  <p:transition>
    <p:fade/>
  </p:transition>
  <p:extLst>
    <p:ext uri="{DCECCB84-F9BA-43D5-87BE-67443E8EF086}">
      <p15:sldGuideLst xmlns:p15="http://schemas.microsoft.com/office/powerpoint/2012/main">
        <p15:guide id="1" orient="horz" pos="282" userDrawn="1">
          <p15:clr>
            <a:srgbClr val="5ACBF0"/>
          </p15:clr>
        </p15:guide>
        <p15:guide id="2" orient="horz" pos="1247" userDrawn="1">
          <p15:clr>
            <a:srgbClr val="5ACBF0"/>
          </p15:clr>
        </p15:guide>
        <p15:guide id="3" orient="horz" pos="886" userDrawn="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7974050"/>
      </p:ext>
    </p:extLst>
  </p:cSld>
  <p:clrMapOvr>
    <a:masterClrMapping/>
  </p:clrMapOvr>
  <p:transition>
    <p:fade/>
  </p:transition>
  <p:extLst>
    <p:ext uri="{DCECCB84-F9BA-43D5-87BE-67443E8EF086}">
      <p15:sldGuideLst xmlns:p15="http://schemas.microsoft.com/office/powerpoint/2012/main">
        <p15:guide id="1" orient="horz" pos="282" userDrawn="1">
          <p15:clr>
            <a:srgbClr val="5ACBF0"/>
          </p15:clr>
        </p15:guide>
        <p15:guide id="2" orient="horz" pos="1251" userDrawn="1">
          <p15:clr>
            <a:srgbClr val="5ACBF0"/>
          </p15:clr>
        </p15:guide>
        <p15:guide id="3" orient="horz" pos="886" userDrawn="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2754045"/>
      </p:ext>
    </p:extLst>
  </p:cSld>
  <p:clrMapOvr>
    <a:masterClrMapping/>
  </p:clrMapOvr>
  <p:transition>
    <p:fade/>
  </p:transition>
  <p:extLst>
    <p:ext uri="{DCECCB84-F9BA-43D5-87BE-67443E8EF086}">
      <p15:sldGuideLst xmlns:p15="http://schemas.microsoft.com/office/powerpoint/2012/main">
        <p15:guide id="3" orient="horz" pos="882" userDrawn="1">
          <p15:clr>
            <a:srgbClr val="5ACBF0"/>
          </p15:clr>
        </p15:guide>
        <p15:guide id="4" orient="horz" pos="1251" userDrawn="1">
          <p15:clr>
            <a:srgbClr val="5ACBF0"/>
          </p15:clr>
        </p15:guide>
        <p15:guide id="5" orient="horz" pos="282" userDrawn="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9325834"/>
      </p:ext>
    </p:extLst>
  </p:cSld>
  <p:clrMapOvr>
    <a:masterClrMapping/>
  </p:clrMapOvr>
  <p:transition>
    <p:fade/>
  </p:transition>
  <p:extLst>
    <p:ext uri="{DCECCB84-F9BA-43D5-87BE-67443E8EF086}">
      <p15:sldGuideLst xmlns:p15="http://schemas.microsoft.com/office/powerpoint/2012/main">
        <p15:guide id="6" pos="763" userDrawn="1">
          <p15:clr>
            <a:srgbClr val="A4A3A4"/>
          </p15:clr>
        </p15:guide>
        <p15:guide id="7" pos="943" userDrawn="1">
          <p15:clr>
            <a:srgbClr val="A4A3A4"/>
          </p15:clr>
        </p15:guide>
        <p15:guide id="8" pos="1346" userDrawn="1">
          <p15:clr>
            <a:srgbClr val="A4A3A4"/>
          </p15:clr>
        </p15:guide>
        <p15:guide id="9" pos="1525" userDrawn="1">
          <p15:clr>
            <a:srgbClr val="A4A3A4"/>
          </p15:clr>
        </p15:guide>
        <p15:guide id="10" pos="1929" userDrawn="1">
          <p15:clr>
            <a:srgbClr val="A4A3A4"/>
          </p15:clr>
        </p15:guide>
        <p15:guide id="11" pos="2108" userDrawn="1">
          <p15:clr>
            <a:srgbClr val="A4A3A4"/>
          </p15:clr>
        </p15:guide>
        <p15:guide id="12" pos="2511" userDrawn="1">
          <p15:clr>
            <a:srgbClr val="A4A3A4"/>
          </p15:clr>
        </p15:guide>
        <p15:guide id="13" pos="2690" userDrawn="1">
          <p15:clr>
            <a:srgbClr val="A4A3A4"/>
          </p15:clr>
        </p15:guide>
        <p15:guide id="14" pos="3093" userDrawn="1">
          <p15:clr>
            <a:srgbClr val="A4A3A4"/>
          </p15:clr>
        </p15:guide>
        <p15:guide id="15" pos="3273" userDrawn="1">
          <p15:clr>
            <a:srgbClr val="A4A3A4"/>
          </p15:clr>
        </p15:guide>
        <p15:guide id="16" pos="3675" userDrawn="1">
          <p15:clr>
            <a:srgbClr val="A4A3A4"/>
          </p15:clr>
        </p15:guide>
        <p15:guide id="17" pos="3855" userDrawn="1">
          <p15:clr>
            <a:srgbClr val="A4A3A4"/>
          </p15:clr>
        </p15:guide>
        <p15:guide id="18" pos="4258" userDrawn="1">
          <p15:clr>
            <a:srgbClr val="A4A3A4"/>
          </p15:clr>
        </p15:guide>
        <p15:guide id="19" pos="4437" userDrawn="1">
          <p15:clr>
            <a:srgbClr val="A4A3A4"/>
          </p15:clr>
        </p15:guide>
        <p15:guide id="20" pos="4840" userDrawn="1">
          <p15:clr>
            <a:srgbClr val="A4A3A4"/>
          </p15:clr>
        </p15:guide>
        <p15:guide id="21" pos="5019" userDrawn="1">
          <p15:clr>
            <a:srgbClr val="A4A3A4"/>
          </p15:clr>
        </p15:guide>
        <p15:guide id="22" pos="5420" userDrawn="1">
          <p15:clr>
            <a:srgbClr val="A4A3A4"/>
          </p15:clr>
        </p15:guide>
        <p15:guide id="23" pos="5601" userDrawn="1">
          <p15:clr>
            <a:srgbClr val="A4A3A4"/>
          </p15:clr>
        </p15:guide>
        <p15:guide id="24" pos="6003" userDrawn="1">
          <p15:clr>
            <a:srgbClr val="A4A3A4"/>
          </p15:clr>
        </p15:guide>
        <p15:guide id="25" pos="6184" userDrawn="1">
          <p15:clr>
            <a:srgbClr val="A4A3A4"/>
          </p15:clr>
        </p15:guide>
        <p15:guide id="26" pos="6585" userDrawn="1">
          <p15:clr>
            <a:srgbClr val="A4A3A4"/>
          </p15:clr>
        </p15:guide>
        <p15:guide id="27" pos="6765" userDrawn="1">
          <p15:clr>
            <a:srgbClr val="A4A3A4"/>
          </p15:clr>
        </p15:guide>
        <p15:guide id="28" orient="horz" pos="887" userDrawn="1">
          <p15:clr>
            <a:srgbClr val="5ACBF0"/>
          </p15:clr>
        </p15:guide>
        <p15:guide id="29" orient="horz" pos="1246" userDrawn="1">
          <p15:clr>
            <a:srgbClr val="5ACBF0"/>
          </p15:clr>
        </p15:guide>
        <p15:guide id="30" orient="horz" pos="282" userDrawn="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20194015"/>
      </p:ext>
    </p:extLst>
  </p:cSld>
  <p:clrMapOvr>
    <a:masterClrMapping/>
  </p:clrMapOvr>
  <p:transition>
    <p:fade/>
  </p:transition>
  <p:extLst>
    <p:ext uri="{DCECCB84-F9BA-43D5-87BE-67443E8EF086}">
      <p15:sldGuideLst xmlns:p15="http://schemas.microsoft.com/office/powerpoint/2012/main">
        <p15:guide id="6" pos="763" userDrawn="1">
          <p15:clr>
            <a:srgbClr val="A4A3A4"/>
          </p15:clr>
        </p15:guide>
        <p15:guide id="7" pos="943" userDrawn="1">
          <p15:clr>
            <a:srgbClr val="A4A3A4"/>
          </p15:clr>
        </p15:guide>
        <p15:guide id="8" pos="1346" userDrawn="1">
          <p15:clr>
            <a:srgbClr val="A4A3A4"/>
          </p15:clr>
        </p15:guide>
        <p15:guide id="9" pos="1525" userDrawn="1">
          <p15:clr>
            <a:srgbClr val="A4A3A4"/>
          </p15:clr>
        </p15:guide>
        <p15:guide id="10" pos="1929" userDrawn="1">
          <p15:clr>
            <a:srgbClr val="A4A3A4"/>
          </p15:clr>
        </p15:guide>
        <p15:guide id="11" pos="2108" userDrawn="1">
          <p15:clr>
            <a:srgbClr val="A4A3A4"/>
          </p15:clr>
        </p15:guide>
        <p15:guide id="12" pos="2511" userDrawn="1">
          <p15:clr>
            <a:srgbClr val="A4A3A4"/>
          </p15:clr>
        </p15:guide>
        <p15:guide id="13" pos="2690" userDrawn="1">
          <p15:clr>
            <a:srgbClr val="A4A3A4"/>
          </p15:clr>
        </p15:guide>
        <p15:guide id="14" pos="3093" userDrawn="1">
          <p15:clr>
            <a:srgbClr val="A4A3A4"/>
          </p15:clr>
        </p15:guide>
        <p15:guide id="15" pos="3273" userDrawn="1">
          <p15:clr>
            <a:srgbClr val="A4A3A4"/>
          </p15:clr>
        </p15:guide>
        <p15:guide id="16" pos="3675" userDrawn="1">
          <p15:clr>
            <a:srgbClr val="A4A3A4"/>
          </p15:clr>
        </p15:guide>
        <p15:guide id="17" pos="3855" userDrawn="1">
          <p15:clr>
            <a:srgbClr val="A4A3A4"/>
          </p15:clr>
        </p15:guide>
        <p15:guide id="18" pos="4258" userDrawn="1">
          <p15:clr>
            <a:srgbClr val="A4A3A4"/>
          </p15:clr>
        </p15:guide>
        <p15:guide id="19" pos="4437" userDrawn="1">
          <p15:clr>
            <a:srgbClr val="A4A3A4"/>
          </p15:clr>
        </p15:guide>
        <p15:guide id="20" pos="4840" userDrawn="1">
          <p15:clr>
            <a:srgbClr val="A4A3A4"/>
          </p15:clr>
        </p15:guide>
        <p15:guide id="21" pos="5019" userDrawn="1">
          <p15:clr>
            <a:srgbClr val="A4A3A4"/>
          </p15:clr>
        </p15:guide>
        <p15:guide id="22" pos="5420" userDrawn="1">
          <p15:clr>
            <a:srgbClr val="A4A3A4"/>
          </p15:clr>
        </p15:guide>
        <p15:guide id="23" pos="5601" userDrawn="1">
          <p15:clr>
            <a:srgbClr val="A4A3A4"/>
          </p15:clr>
        </p15:guide>
        <p15:guide id="24" pos="6003" userDrawn="1">
          <p15:clr>
            <a:srgbClr val="A4A3A4"/>
          </p15:clr>
        </p15:guide>
        <p15:guide id="25" pos="6184" userDrawn="1">
          <p15:clr>
            <a:srgbClr val="A4A3A4"/>
          </p15:clr>
        </p15:guide>
        <p15:guide id="26" pos="6585" userDrawn="1">
          <p15:clr>
            <a:srgbClr val="A4A3A4"/>
          </p15:clr>
        </p15:guide>
        <p15:guide id="27" pos="6765" userDrawn="1">
          <p15:clr>
            <a:srgbClr val="A4A3A4"/>
          </p15:clr>
        </p15:guide>
        <p15:guide id="28" orient="horz" pos="887" userDrawn="1">
          <p15:clr>
            <a:srgbClr val="5ACBF0"/>
          </p15:clr>
        </p15:guide>
        <p15:guide id="29" orient="horz" pos="1246" userDrawn="1">
          <p15:clr>
            <a:srgbClr val="5ACBF0"/>
          </p15:clr>
        </p15:guide>
        <p15:guide id="30" orient="horz" pos="282" userDrawn="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8158947"/>
      </p:ext>
    </p:extLst>
  </p:cSld>
  <p:clrMapOvr>
    <a:masterClrMapping/>
  </p:clrMapOvr>
  <p:transition>
    <p:fade/>
  </p:transition>
  <p:extLst>
    <p:ext uri="{DCECCB84-F9BA-43D5-87BE-67443E8EF086}">
      <p15:sldGuideLst xmlns:p15="http://schemas.microsoft.com/office/powerpoint/2012/main">
        <p15:guide id="2" pos="3294" userDrawn="1">
          <p15:clr>
            <a:srgbClr val="FBAE40"/>
          </p15:clr>
        </p15:guide>
        <p15:guide id="6" orient="horz" pos="886" userDrawn="1">
          <p15:clr>
            <a:srgbClr val="5ACBF0"/>
          </p15:clr>
        </p15:guide>
        <p15:guide id="7" orient="horz" pos="1251" userDrawn="1">
          <p15:clr>
            <a:srgbClr val="5ACBF0"/>
          </p15:clr>
        </p15:guide>
        <p15:guide id="8" orient="horz" pos="2183" userDrawn="1">
          <p15:clr>
            <a:srgbClr val="5ACBF0"/>
          </p15:clr>
        </p15:guide>
        <p15:guide id="10" pos="3656" userDrawn="1">
          <p15:clr>
            <a:srgbClr val="C35EA4"/>
          </p15:clr>
        </p15:guide>
        <p15:guide id="11" pos="2934" userDrawn="1">
          <p15:clr>
            <a:srgbClr val="5ACBF0"/>
          </p15:clr>
        </p15:guide>
        <p15:guide id="12" pos="3473" userDrawn="1">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06085501"/>
      </p:ext>
    </p:extLst>
  </p:cSld>
  <p:clrMapOvr>
    <a:masterClrMapping/>
  </p:clrMapOvr>
  <p:transition>
    <p:fade/>
  </p:transition>
  <p:extLst>
    <p:ext uri="{DCECCB84-F9BA-43D5-87BE-67443E8EF086}">
      <p15:sldGuideLst xmlns:p15="http://schemas.microsoft.com/office/powerpoint/2012/main">
        <p15:guide id="2" pos="3294" userDrawn="1">
          <p15:clr>
            <a:srgbClr val="FBAE40"/>
          </p15:clr>
        </p15:guide>
        <p15:guide id="5" orient="horz" pos="2118" userDrawn="1">
          <p15:clr>
            <a:srgbClr val="FBAE40"/>
          </p15:clr>
        </p15:guide>
        <p15:guide id="6" pos="2932" userDrawn="1">
          <p15:clr>
            <a:srgbClr val="5ACBF0"/>
          </p15:clr>
        </p15:guide>
        <p15:guide id="7" pos="3655" userDrawn="1">
          <p15:clr>
            <a:srgbClr val="C35EA4"/>
          </p15:clr>
        </p15:guide>
        <p15:guide id="8" pos="3474" userDrawn="1">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40A7E-C5A6-4595-A5B3-440FBC89B4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DB329F8-39BC-416F-A48B-B410EF930F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30421F-C628-48D6-A0B5-D2311AF3F4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D5805D-C1EA-4111-A9F9-9CDA1F9A5280}"/>
              </a:ext>
            </a:extLst>
          </p:cNvPr>
          <p:cNvSpPr>
            <a:spLocks noGrp="1"/>
          </p:cNvSpPr>
          <p:nvPr>
            <p:ph type="dt" sz="half" idx="10"/>
          </p:nvPr>
        </p:nvSpPr>
        <p:spPr/>
        <p:txBody>
          <a:bodyPr/>
          <a:lstStyle/>
          <a:p>
            <a:fld id="{7F3FC57A-2477-4E6D-8A56-4D67660A980A}" type="datetimeFigureOut">
              <a:rPr lang="en-US" smtClean="0"/>
              <a:t>2/3/2021</a:t>
            </a:fld>
            <a:endParaRPr lang="en-US"/>
          </a:p>
        </p:txBody>
      </p:sp>
      <p:sp>
        <p:nvSpPr>
          <p:cNvPr id="6" name="Footer Placeholder 5">
            <a:extLst>
              <a:ext uri="{FF2B5EF4-FFF2-40B4-BE49-F238E27FC236}">
                <a16:creationId xmlns:a16="http://schemas.microsoft.com/office/drawing/2014/main" id="{C2A8B69F-8CAC-45EF-8934-FF81E25736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E7796D-4BEF-4A1A-8C30-478D44E389D2}"/>
              </a:ext>
            </a:extLst>
          </p:cNvPr>
          <p:cNvSpPr>
            <a:spLocks noGrp="1"/>
          </p:cNvSpPr>
          <p:nvPr>
            <p:ph type="sldNum" sz="quarter" idx="12"/>
          </p:nvPr>
        </p:nvSpPr>
        <p:spPr/>
        <p:txBody>
          <a:bodyPr/>
          <a:lstStyle/>
          <a:p>
            <a:fld id="{03311ECA-C2B2-4EA7-B1FE-3F5676316BB6}" type="slidenum">
              <a:rPr lang="en-US" smtClean="0"/>
              <a:t>‹#›</a:t>
            </a:fld>
            <a:endParaRPr lang="en-US"/>
          </a:p>
        </p:txBody>
      </p:sp>
    </p:spTree>
    <p:extLst>
      <p:ext uri="{BB962C8B-B14F-4D97-AF65-F5344CB8AC3E}">
        <p14:creationId xmlns:p14="http://schemas.microsoft.com/office/powerpoint/2010/main" val="11838446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9257560"/>
      </p:ext>
    </p:extLst>
  </p:cSld>
  <p:clrMapOvr>
    <a:masterClrMapping/>
  </p:clrMapOvr>
  <p:transition>
    <p:fade/>
  </p:transition>
  <p:extLst>
    <p:ext uri="{DCECCB84-F9BA-43D5-87BE-67443E8EF086}">
      <p15:sldGuideLst xmlns:p15="http://schemas.microsoft.com/office/powerpoint/2012/main">
        <p15:guide id="2" pos="3294" userDrawn="1">
          <p15:clr>
            <a:srgbClr val="FBAE40"/>
          </p15:clr>
        </p15:guide>
        <p15:guide id="3" orient="horz" pos="1840" userDrawn="1">
          <p15:clr>
            <a:srgbClr val="5ACBF0"/>
          </p15:clr>
        </p15:guide>
        <p15:guide id="4" pos="3658" userDrawn="1">
          <p15:clr>
            <a:srgbClr val="C35EA4"/>
          </p15:clr>
        </p15:guide>
        <p15:guide id="5" pos="2934" userDrawn="1">
          <p15:clr>
            <a:srgbClr val="5ACBF0"/>
          </p15:clr>
        </p15:guide>
        <p15:guide id="6" pos="3477" userDrawn="1">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966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18" userDrawn="1">
          <p15:clr>
            <a:srgbClr val="FBAE40"/>
          </p15:clr>
        </p15:guide>
        <p15:guide id="2" pos="6015" userDrawn="1">
          <p15:clr>
            <a:srgbClr val="5ACBF0"/>
          </p15:clr>
        </p15:guide>
        <p15:guide id="3" orient="horz" pos="1873" userDrawn="1">
          <p15:clr>
            <a:srgbClr val="5ACBF0"/>
          </p15:clr>
        </p15:guide>
        <p15:guide id="4" orient="horz" pos="2456" userDrawn="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70622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18" userDrawn="1">
          <p15:clr>
            <a:srgbClr val="FBAE40"/>
          </p15:clr>
        </p15:guide>
        <p15:guide id="2" pos="6015" userDrawn="1">
          <p15:clr>
            <a:srgbClr val="5ACBF0"/>
          </p15:clr>
        </p15:guide>
        <p15:guide id="3" orient="horz" pos="1873" userDrawn="1">
          <p15:clr>
            <a:srgbClr val="5ACBF0"/>
          </p15:clr>
        </p15:guide>
        <p15:guide id="4" orient="horz" pos="2456" userDrawn="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70543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18" userDrawn="1">
          <p15:clr>
            <a:srgbClr val="FBAE40"/>
          </p15:clr>
        </p15:guide>
        <p15:guide id="2" pos="6011" userDrawn="1">
          <p15:clr>
            <a:srgbClr val="5ACBF0"/>
          </p15:clr>
        </p15:guide>
        <p15:guide id="3" orient="horz" pos="1877" userDrawn="1">
          <p15:clr>
            <a:srgbClr val="5ACBF0"/>
          </p15:clr>
        </p15:guide>
        <p15:guide id="4" orient="horz" pos="2456" userDrawn="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09512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18" userDrawn="1">
          <p15:clr>
            <a:srgbClr val="FBAE40"/>
          </p15:clr>
        </p15:guide>
        <p15:guide id="2" pos="6011" userDrawn="1">
          <p15:clr>
            <a:srgbClr val="5ACBF0"/>
          </p15:clr>
        </p15:guide>
        <p15:guide id="3" orient="horz" pos="1877" userDrawn="1">
          <p15:clr>
            <a:srgbClr val="5ACBF0"/>
          </p15:clr>
        </p15:guide>
        <p15:guide id="4" orient="horz" pos="2456" userDrawn="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6846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18" userDrawn="1">
          <p15:clr>
            <a:srgbClr val="FBAE40"/>
          </p15:clr>
        </p15:guide>
        <p15:guide id="2" pos="6007" userDrawn="1">
          <p15:clr>
            <a:srgbClr val="5ACBF0"/>
          </p15:clr>
        </p15:guide>
        <p15:guide id="3" orient="horz" pos="1874" userDrawn="1">
          <p15:clr>
            <a:srgbClr val="5ACBF0"/>
          </p15:clr>
        </p15:guide>
        <p15:guide id="4" orient="horz" pos="2456" userDrawn="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53512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18" userDrawn="1">
          <p15:clr>
            <a:srgbClr val="FBAE40"/>
          </p15:clr>
        </p15:guide>
        <p15:guide id="2" pos="6015" userDrawn="1">
          <p15:clr>
            <a:srgbClr val="5ACBF0"/>
          </p15:clr>
        </p15:guide>
        <p15:guide id="3" orient="horz" pos="1873" userDrawn="1">
          <p15:clr>
            <a:srgbClr val="5ACBF0"/>
          </p15:clr>
        </p15:guide>
        <p15:guide id="4" orient="horz" pos="2456" userDrawn="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023232"/>
      </p:ext>
    </p:extLst>
  </p:cSld>
  <p:clrMapOvr>
    <a:masterClrMapping/>
  </p:clrMapOvr>
  <p:transition>
    <p:fade/>
  </p:transition>
  <p:extLst>
    <p:ext uri="{DCECCB84-F9BA-43D5-87BE-67443E8EF086}">
      <p15:sldGuideLst xmlns:p15="http://schemas.microsoft.com/office/powerpoint/2012/main">
        <p15:guide id="1" orient="horz" pos="1247" userDrawn="1">
          <p15:clr>
            <a:srgbClr val="5ACBF0"/>
          </p15:clr>
        </p15:guide>
        <p15:guide id="2" orient="horz" pos="886" userDrawn="1">
          <p15:clr>
            <a:srgbClr val="5ACBF0"/>
          </p15:clr>
        </p15:guide>
        <p15:guide id="3" orient="horz" pos="282" userDrawn="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4565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userDrawn="1">
          <p15:clr>
            <a:srgbClr val="5ACBF0"/>
          </p15:clr>
        </p15:guide>
        <p15:guide id="2" orient="horz" pos="1247" userDrawn="1">
          <p15:clr>
            <a:srgbClr val="5ACBF0"/>
          </p15:clr>
        </p15:guide>
        <p15:guide id="3" orient="horz" pos="282" userDrawn="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5888363"/>
      </p:ext>
    </p:extLst>
  </p:cSld>
  <p:clrMapOvr>
    <a:masterClrMapping/>
  </p:clrMapOvr>
  <p:transition>
    <p:fade/>
  </p:transition>
  <p:extLst>
    <p:ext uri="{DCECCB84-F9BA-43D5-87BE-67443E8EF086}">
      <p15:sldGuideLst xmlns:p15="http://schemas.microsoft.com/office/powerpoint/2012/main">
        <p15:guide id="1" orient="horz" pos="1247" userDrawn="1">
          <p15:clr>
            <a:srgbClr val="5ACBF0"/>
          </p15:clr>
        </p15:guide>
        <p15:guide id="2" orient="horz" pos="887" userDrawn="1">
          <p15:clr>
            <a:srgbClr val="5ACBF0"/>
          </p15:clr>
        </p15:guide>
        <p15:guide id="3" orient="horz" pos="282"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image" Target="../media/image1.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theme" Target="../theme/theme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theme" Target="../theme/theme4.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image" Target="../media/image15.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theme" Target="../theme/theme5.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image" Target="../media/image25.emf"/><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29" Type="http://schemas.openxmlformats.org/officeDocument/2006/relationships/slideLayout" Target="../slideLayouts/slideLayout134.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theme" Target="../theme/theme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8" Type="http://schemas.openxmlformats.org/officeDocument/2006/relationships/slideLayout" Target="../slideLayouts/slideLayout113.xml"/><Relationship Id="rId3"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 Type="http://schemas.openxmlformats.org/officeDocument/2006/relationships/slideLayout" Target="../slideLayouts/slideLayout144.xml"/><Relationship Id="rId21" Type="http://schemas.openxmlformats.org/officeDocument/2006/relationships/slideLayout" Target="../slideLayouts/slideLayout162.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theme" Target="../theme/theme7.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image" Target="../media/image25.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A57AC6-504D-4AF2-8063-14D3493BC2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20B39F-78F5-4B16-9D3F-4F2B05752F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D90981-D7F2-43DF-9199-B6F66F0723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3FC57A-2477-4E6D-8A56-4D67660A980A}" type="datetimeFigureOut">
              <a:rPr lang="en-US" smtClean="0"/>
              <a:t>2/3/2021</a:t>
            </a:fld>
            <a:endParaRPr lang="en-US"/>
          </a:p>
        </p:txBody>
      </p:sp>
      <p:sp>
        <p:nvSpPr>
          <p:cNvPr id="5" name="Footer Placeholder 4">
            <a:extLst>
              <a:ext uri="{FF2B5EF4-FFF2-40B4-BE49-F238E27FC236}">
                <a16:creationId xmlns:a16="http://schemas.microsoft.com/office/drawing/2014/main" id="{8DB3FB6A-944A-40E7-83BF-AAD904CDC1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C7F3C1-A9B5-4E09-A3B6-EA17B64D28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311ECA-C2B2-4EA7-B1FE-3F5676316BB6}" type="slidenum">
              <a:rPr lang="en-US" smtClean="0"/>
              <a:t>‹#›</a:t>
            </a:fld>
            <a:endParaRPr lang="en-US"/>
          </a:p>
        </p:txBody>
      </p:sp>
    </p:spTree>
    <p:extLst>
      <p:ext uri="{BB962C8B-B14F-4D97-AF65-F5344CB8AC3E}">
        <p14:creationId xmlns:p14="http://schemas.microsoft.com/office/powerpoint/2010/main" val="2279299762"/>
      </p:ext>
    </p:extLst>
  </p:cSld>
  <p:clrMap bg1="lt1" tx1="dk1" bg2="lt2" tx2="dk2" accent1="accent1" accent2="accent2" accent3="accent3" accent4="accent4" accent5="accent5" accent6="accent6" hlink="hlink" folHlink="folHlink"/>
  <p:sldLayoutIdLst>
    <p:sldLayoutId id="2147485060" r:id="rId1"/>
    <p:sldLayoutId id="2147485061" r:id="rId2"/>
    <p:sldLayoutId id="2147485062" r:id="rId3"/>
    <p:sldLayoutId id="2147485063" r:id="rId4"/>
    <p:sldLayoutId id="2147485064" r:id="rId5"/>
    <p:sldLayoutId id="2147485065" r:id="rId6"/>
    <p:sldLayoutId id="2147485066" r:id="rId7"/>
    <p:sldLayoutId id="2147485067" r:id="rId8"/>
    <p:sldLayoutId id="2147485068" r:id="rId9"/>
    <p:sldLayoutId id="2147485069" r:id="rId10"/>
    <p:sldLayoutId id="214748507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3B4975-F412-41E4-9716-4461148A20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5D894F-AAF4-43B3-A3E6-DF1F72AE40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22C400-A819-4F9C-B626-BB84A3B737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9962DF-6A41-4AAD-83FA-7E1E6F77C0C2}" type="datetimeFigureOut">
              <a:rPr lang="en-US" smtClean="0"/>
              <a:t>2/3/2021</a:t>
            </a:fld>
            <a:endParaRPr lang="en-US"/>
          </a:p>
        </p:txBody>
      </p:sp>
      <p:sp>
        <p:nvSpPr>
          <p:cNvPr id="5" name="Footer Placeholder 4">
            <a:extLst>
              <a:ext uri="{FF2B5EF4-FFF2-40B4-BE49-F238E27FC236}">
                <a16:creationId xmlns:a16="http://schemas.microsoft.com/office/drawing/2014/main" id="{30A6034F-AFFD-4FE0-B06F-EFE9ADF2BF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70F329-C5E2-4E66-95FE-FF575C3F85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CAB976-615A-4962-B79B-746AE77AAE9C}" type="slidenum">
              <a:rPr lang="en-US" smtClean="0"/>
              <a:t>‹#›</a:t>
            </a:fld>
            <a:endParaRPr lang="en-US"/>
          </a:p>
        </p:txBody>
      </p:sp>
    </p:spTree>
    <p:extLst>
      <p:ext uri="{BB962C8B-B14F-4D97-AF65-F5344CB8AC3E}">
        <p14:creationId xmlns:p14="http://schemas.microsoft.com/office/powerpoint/2010/main" val="3452315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828954947"/>
      </p:ext>
    </p:extLst>
  </p:cSld>
  <p:clrMap bg1="lt1" tx1="dk1" bg2="lt2" tx2="dk2" accent1="accent1" accent2="accent2" accent3="accent3" accent4="accent4" accent5="accent5" accent6="accent6" hlink="hlink" folHlink="folHlink"/>
  <p:sldLayoutIdLst>
    <p:sldLayoutId id="2147485056" r:id="rId1"/>
    <p:sldLayoutId id="2147485057"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17" r:id="rId14"/>
    <p:sldLayoutId id="2147483707" r:id="rId15"/>
    <p:sldLayoutId id="2147483708" r:id="rId16"/>
    <p:sldLayoutId id="2147483709" r:id="rId17"/>
    <p:sldLayoutId id="2147483710" r:id="rId18"/>
    <p:sldLayoutId id="2147483711" r:id="rId19"/>
    <p:sldLayoutId id="2147483712" r:id="rId20"/>
    <p:sldLayoutId id="2147483713" r:id="rId21"/>
    <p:sldLayoutId id="2147485058" r:id="rId22"/>
    <p:sldLayoutId id="2147483715" r:id="rId23"/>
    <p:sldLayoutId id="2147483716" r:id="rId24"/>
    <p:sldLayoutId id="2147483718" r:id="rId25"/>
    <p:sldLayoutId id="2147484870" r:id="rId26"/>
    <p:sldLayoutId id="2147484912" r:id="rId27"/>
    <p:sldLayoutId id="2147484913" r:id="rId28"/>
    <p:sldLayoutId id="2147484914" r:id="rId29"/>
    <p:sldLayoutId id="2147485029" r:id="rId30"/>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3651542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5" r:id="rId18"/>
    <p:sldLayoutId id="2147484406" r:id="rId19"/>
    <p:sldLayoutId id="2147484407" r:id="rId20"/>
    <p:sldLayoutId id="2147484408" r:id="rId21"/>
    <p:sldLayoutId id="2147484409" r:id="rId22"/>
    <p:sldLayoutId id="2147484410" r:id="rId23"/>
    <p:sldLayoutId id="2147484411" r:id="rId24"/>
    <p:sldLayoutId id="2147484412"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29870006"/>
      </p:ext>
    </p:extLst>
  </p:cSld>
  <p:clrMap bg1="lt1" tx1="dk1" bg2="lt2" tx2="dk2" accent1="accent1" accent2="accent2" accent3="accent3" accent4="accent4" accent5="accent5" accent6="accent6" hlink="hlink" folHlink="folHlink"/>
  <p:sldLayoutIdLst>
    <p:sldLayoutId id="2147484326" r:id="rId1"/>
    <p:sldLayoutId id="2147484384"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6" r:id="rId12"/>
    <p:sldLayoutId id="2147484337" r:id="rId13"/>
    <p:sldLayoutId id="2147484338" r:id="rId14"/>
    <p:sldLayoutId id="2147484339" r:id="rId15"/>
    <p:sldLayoutId id="2147484340" r:id="rId16"/>
    <p:sldLayoutId id="2147484341" r:id="rId17"/>
    <p:sldLayoutId id="2147484342" r:id="rId18"/>
    <p:sldLayoutId id="2147484343" r:id="rId19"/>
    <p:sldLayoutId id="2147484344" r:id="rId20"/>
    <p:sldLayoutId id="2147484345" r:id="rId21"/>
    <p:sldLayoutId id="2147484346" r:id="rId22"/>
    <p:sldLayoutId id="2147484347" r:id="rId23"/>
    <p:sldLayoutId id="2147484348" r:id="rId24"/>
    <p:sldLayoutId id="2147484382" r:id="rId25"/>
    <p:sldLayoutId id="2147484383" r:id="rId26"/>
    <p:sldLayoutId id="2147484385" r:id="rId27"/>
    <p:sldLayoutId id="2147484386" r:id="rId28"/>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0" userDrawn="1">
          <p15:clr>
            <a:srgbClr val="C35EA4"/>
          </p15:clr>
        </p15:guide>
        <p15:guide id="26" orient="horz" pos="3964" userDrawn="1">
          <p15:clr>
            <a:srgbClr val="C35EA4"/>
          </p15:clr>
        </p15:guide>
        <p15:guide id="27" orient="horz" pos="168" userDrawn="1">
          <p15:clr>
            <a:srgbClr val="A4A3A4"/>
          </p15:clr>
        </p15:guide>
        <p15:guide id="28" pos="168" userDrawn="1">
          <p15:clr>
            <a:srgbClr val="A4A3A4"/>
          </p15:clr>
        </p15:guide>
        <p15:guide id="29" orient="horz" pos="4152" userDrawn="1">
          <p15:clr>
            <a:srgbClr val="A4A3A4"/>
          </p15:clr>
        </p15:guide>
        <p15:guide id="30" pos="7512"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887649699"/>
      </p:ext>
    </p:extLst>
  </p:cSld>
  <p:clrMap bg1="lt1" tx1="dk1" bg2="lt2" tx2="dk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 id="2147485002" r:id="rId19"/>
    <p:sldLayoutId id="2147485003" r:id="rId20"/>
    <p:sldLayoutId id="2147485004" r:id="rId21"/>
    <p:sldLayoutId id="2147485005" r:id="rId22"/>
    <p:sldLayoutId id="2147485006" r:id="rId23"/>
    <p:sldLayoutId id="2147485007" r:id="rId24"/>
    <p:sldLayoutId id="2147485008" r:id="rId25"/>
    <p:sldLayoutId id="2147485009" r:id="rId26"/>
    <p:sldLayoutId id="2147485010" r:id="rId27"/>
    <p:sldLayoutId id="2147485011" r:id="rId28"/>
    <p:sldLayoutId id="2147485012" r:id="rId29"/>
    <p:sldLayoutId id="2147485013" r:id="rId30"/>
    <p:sldLayoutId id="2147485014" r:id="rId31"/>
    <p:sldLayoutId id="2147485015" r:id="rId32"/>
    <p:sldLayoutId id="2147485016" r:id="rId33"/>
    <p:sldLayoutId id="2147485017" r:id="rId34"/>
    <p:sldLayoutId id="2147485018" r:id="rId35"/>
    <p:sldLayoutId id="2147485019"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0"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5028" r:id="rId1"/>
    <p:sldLayoutId id="214748486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4951" r:id="rId18"/>
    <p:sldLayoutId id="2147484952" r:id="rId19"/>
    <p:sldLayoutId id="2147484953" r:id="rId20"/>
    <p:sldLayoutId id="2147484954" r:id="rId21"/>
    <p:sldLayoutId id="2147484955" r:id="rId22"/>
    <p:sldLayoutId id="2147484956" r:id="rId23"/>
    <p:sldLayoutId id="2147484957" r:id="rId24"/>
    <p:sldLayoutId id="2147484958" r:id="rId25"/>
    <p:sldLayoutId id="2147484959" r:id="rId26"/>
    <p:sldLayoutId id="2147484968" r:id="rId27"/>
    <p:sldLayoutId id="2147484932"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3" Type="http://schemas.openxmlformats.org/officeDocument/2006/relationships/hyperlink" Target="http://aka.ms/adopt/plan/generator" TargetMode="External"/><Relationship Id="rId2" Type="http://schemas.openxmlformats.org/officeDocument/2006/relationships/hyperlink" Target="http://aka.ms/adopt" TargetMode="External"/><Relationship Id="rId1" Type="http://schemas.openxmlformats.org/officeDocument/2006/relationships/slideLayout" Target="../slideLayouts/slideLayout50.xml"/><Relationship Id="rId6" Type="http://schemas.openxmlformats.org/officeDocument/2006/relationships/hyperlink" Target="https://github.blog/2021-01-21-changelog-2020-edition/#working-better-with-automation" TargetMode="External"/><Relationship Id="rId5" Type="http://schemas.openxmlformats.org/officeDocument/2006/relationships/hyperlink" Target="https://github.com/github/roadmap" TargetMode="External"/><Relationship Id="rId4" Type="http://schemas.openxmlformats.org/officeDocument/2006/relationships/hyperlink" Target="http://docs.microsoft.com/learn"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0.xml"/></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3.xml"/><Relationship Id="rId5" Type="http://schemas.openxmlformats.org/officeDocument/2006/relationships/image" Target="../media/image49.png"/><Relationship Id="rId4" Type="http://schemas.openxmlformats.org/officeDocument/2006/relationships/image" Target="../media/image48.svg"/></Relationships>
</file>

<file path=ppt/slides/_rels/slide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20.xm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azure/devops/release-notes/2014/nov-04-team-services" TargetMode="External"/><Relationship Id="rId2" Type="http://schemas.openxmlformats.org/officeDocument/2006/relationships/notesSlide" Target="../notesSlides/notesSlide2.xml"/><Relationship Id="rId1" Type="http://schemas.openxmlformats.org/officeDocument/2006/relationships/slideLayout" Target="../slideLayouts/slideLayout85.xml"/><Relationship Id="rId4" Type="http://schemas.openxmlformats.org/officeDocument/2006/relationships/hyperlink" Target="https://docs.microsoft.com/en-us/azure/devops/release-notes/2019/sprint-160-updat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03.xml"/><Relationship Id="rId4" Type="http://schemas.openxmlformats.org/officeDocument/2006/relationships/image" Target="../media/image53.jpe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8D684-07C8-411A-94C0-A875EB80611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2E63D98E-02FD-4C0F-9A1F-D9185DB74F3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46183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9D9B8-B16E-4DFB-A8DC-1D58D89A70E2}"/>
              </a:ext>
            </a:extLst>
          </p:cNvPr>
          <p:cNvSpPr>
            <a:spLocks noGrp="1"/>
          </p:cNvSpPr>
          <p:nvPr>
            <p:ph type="title"/>
          </p:nvPr>
        </p:nvSpPr>
        <p:spPr/>
        <p:txBody>
          <a:bodyPr/>
          <a:lstStyle/>
          <a:p>
            <a:r>
              <a:rPr lang="en-US"/>
              <a:t>Show n’ Tell</a:t>
            </a:r>
          </a:p>
        </p:txBody>
      </p:sp>
      <p:sp>
        <p:nvSpPr>
          <p:cNvPr id="6" name="Text Placeholder 5">
            <a:extLst>
              <a:ext uri="{FF2B5EF4-FFF2-40B4-BE49-F238E27FC236}">
                <a16:creationId xmlns:a16="http://schemas.microsoft.com/office/drawing/2014/main" id="{BA73F884-CA57-4C79-B1B2-7FF3666639CA}"/>
              </a:ext>
            </a:extLst>
          </p:cNvPr>
          <p:cNvSpPr>
            <a:spLocks noGrp="1"/>
          </p:cNvSpPr>
          <p:nvPr>
            <p:ph type="body" sz="quarter" idx="10"/>
          </p:nvPr>
        </p:nvSpPr>
        <p:spPr>
          <a:xfrm>
            <a:off x="586740" y="1549779"/>
            <a:ext cx="11018520" cy="4167616"/>
          </a:xfrm>
        </p:spPr>
        <p:txBody>
          <a:bodyPr/>
          <a:lstStyle/>
          <a:p>
            <a:r>
              <a:rPr lang="en-US"/>
              <a:t>Azure DevOps Patterns</a:t>
            </a:r>
          </a:p>
          <a:p>
            <a:endParaRPr lang="en-US"/>
          </a:p>
          <a:p>
            <a:r>
              <a:rPr lang="en-US"/>
              <a:t>Adoption Framework content – OKRs and Operating Model</a:t>
            </a:r>
          </a:p>
          <a:p>
            <a:endParaRPr lang="en-US"/>
          </a:p>
          <a:p>
            <a:r>
              <a:rPr lang="en-US"/>
              <a:t>Microsoft Learn DevOps</a:t>
            </a:r>
          </a:p>
          <a:p>
            <a:endParaRPr lang="en-US"/>
          </a:p>
          <a:p>
            <a:r>
              <a:rPr lang="en-US"/>
              <a:t>Building Release Pipeline for AppService</a:t>
            </a:r>
          </a:p>
          <a:p>
            <a:pPr marL="342900" indent="-342900">
              <a:buFontTx/>
              <a:buChar char="-"/>
            </a:pPr>
            <a:r>
              <a:rPr lang="en-US"/>
              <a:t>GitHub Actions Getting Started</a:t>
            </a:r>
          </a:p>
          <a:p>
            <a:pPr marL="342900" indent="-342900">
              <a:buFontTx/>
              <a:buChar char="-"/>
            </a:pPr>
            <a:r>
              <a:rPr lang="en-US" err="1"/>
              <a:t>PartsUnlimited</a:t>
            </a:r>
            <a:r>
              <a:rPr lang="en-US"/>
              <a:t> example</a:t>
            </a:r>
          </a:p>
          <a:p>
            <a:pPr marL="342900" indent="-342900">
              <a:buFontTx/>
              <a:buChar char="-"/>
            </a:pPr>
            <a:endParaRPr lang="en-US"/>
          </a:p>
          <a:p>
            <a:endParaRPr lang="en-US"/>
          </a:p>
        </p:txBody>
      </p:sp>
    </p:spTree>
    <p:extLst>
      <p:ext uri="{BB962C8B-B14F-4D97-AF65-F5344CB8AC3E}">
        <p14:creationId xmlns:p14="http://schemas.microsoft.com/office/powerpoint/2010/main" val="327740691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ED76-CF80-4973-8824-F466C569BE5D}"/>
              </a:ext>
            </a:extLst>
          </p:cNvPr>
          <p:cNvSpPr>
            <a:spLocks noGrp="1"/>
          </p:cNvSpPr>
          <p:nvPr>
            <p:ph type="title"/>
          </p:nvPr>
        </p:nvSpPr>
        <p:spPr/>
        <p:txBody>
          <a:bodyPr/>
          <a:lstStyle/>
          <a:p>
            <a:r>
              <a:rPr lang="en-US"/>
              <a:t>References</a:t>
            </a:r>
          </a:p>
        </p:txBody>
      </p:sp>
      <p:sp>
        <p:nvSpPr>
          <p:cNvPr id="3" name="Text Placeholder 2">
            <a:extLst>
              <a:ext uri="{FF2B5EF4-FFF2-40B4-BE49-F238E27FC236}">
                <a16:creationId xmlns:a16="http://schemas.microsoft.com/office/drawing/2014/main" id="{3D9438CA-8D0E-4806-BC87-CDCAE9241F32}"/>
              </a:ext>
            </a:extLst>
          </p:cNvPr>
          <p:cNvSpPr>
            <a:spLocks noGrp="1"/>
          </p:cNvSpPr>
          <p:nvPr>
            <p:ph type="body" sz="quarter" idx="10"/>
          </p:nvPr>
        </p:nvSpPr>
        <p:spPr>
          <a:xfrm>
            <a:off x="586390" y="1434369"/>
            <a:ext cx="11018520" cy="3805529"/>
          </a:xfrm>
        </p:spPr>
        <p:txBody>
          <a:bodyPr/>
          <a:lstStyle/>
          <a:p>
            <a:r>
              <a:rPr lang="en-US">
                <a:hlinkClick r:id="rId2"/>
              </a:rPr>
              <a:t>http://aka.ms/adopt</a:t>
            </a:r>
            <a:endParaRPr lang="en-US"/>
          </a:p>
          <a:p>
            <a:endParaRPr lang="en-US"/>
          </a:p>
          <a:p>
            <a:r>
              <a:rPr lang="en-US">
                <a:hlinkClick r:id="rId3"/>
              </a:rPr>
              <a:t>http://aka.ms/adopt/plan/generator</a:t>
            </a:r>
            <a:endParaRPr lang="en-US"/>
          </a:p>
          <a:p>
            <a:endParaRPr lang="en-US"/>
          </a:p>
          <a:p>
            <a:r>
              <a:rPr lang="en-US">
                <a:hlinkClick r:id="rId4"/>
              </a:rPr>
              <a:t>http://docs.Microsoft.com/learn</a:t>
            </a:r>
            <a:r>
              <a:rPr lang="en-US"/>
              <a:t> - DevOps learning path, GitHub + Azure DevOps</a:t>
            </a:r>
          </a:p>
          <a:p>
            <a:endParaRPr lang="en-US"/>
          </a:p>
          <a:p>
            <a:r>
              <a:rPr lang="en-US" err="1">
                <a:hlinkClick r:id="rId5"/>
              </a:rPr>
              <a:t>github</a:t>
            </a:r>
            <a:r>
              <a:rPr lang="en-US">
                <a:hlinkClick r:id="rId5"/>
              </a:rPr>
              <a:t>/roadmap: GitHub public roadmap</a:t>
            </a:r>
            <a:r>
              <a:rPr lang="en-US"/>
              <a:t> – GitHub Roadmap</a:t>
            </a:r>
          </a:p>
          <a:p>
            <a:endParaRPr lang="en-US"/>
          </a:p>
          <a:p>
            <a:r>
              <a:rPr lang="en-US">
                <a:hlinkClick r:id="rId6"/>
              </a:rPr>
              <a:t>https://github.blog/2021-01-21-changelog-2020-edition/#working-better-with-automation</a:t>
            </a:r>
            <a:r>
              <a:rPr lang="en-US"/>
              <a:t> </a:t>
            </a:r>
          </a:p>
        </p:txBody>
      </p:sp>
    </p:spTree>
    <p:extLst>
      <p:ext uri="{BB962C8B-B14F-4D97-AF65-F5344CB8AC3E}">
        <p14:creationId xmlns:p14="http://schemas.microsoft.com/office/powerpoint/2010/main" val="16378019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0C54141-772D-4878-B585-479FB5BA146A}"/>
              </a:ext>
            </a:extLst>
          </p:cNvPr>
          <p:cNvPicPr>
            <a:picLocks noChangeAspect="1"/>
          </p:cNvPicPr>
          <p:nvPr/>
        </p:nvPicPr>
        <p:blipFill rotWithShape="1">
          <a:blip r:embed="rId2"/>
          <a:srcRect l="1713" r="13913"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E2BC-1C7D-4967-94A3-5D846254CA87}"/>
              </a:ext>
            </a:extLst>
          </p:cNvPr>
          <p:cNvSpPr>
            <a:spLocks noGrp="1"/>
          </p:cNvSpPr>
          <p:nvPr>
            <p:ph type="ctrTitle"/>
          </p:nvPr>
        </p:nvSpPr>
        <p:spPr>
          <a:xfrm>
            <a:off x="477981" y="1122363"/>
            <a:ext cx="4023360" cy="3204134"/>
          </a:xfrm>
        </p:spPr>
        <p:txBody>
          <a:bodyPr anchor="b">
            <a:normAutofit/>
          </a:bodyPr>
          <a:lstStyle/>
          <a:p>
            <a:pPr algn="l"/>
            <a:r>
              <a:rPr lang="en-US" sz="4800"/>
              <a:t>Cloud Adoption Framework</a:t>
            </a:r>
          </a:p>
        </p:txBody>
      </p:sp>
      <p:sp>
        <p:nvSpPr>
          <p:cNvPr id="3" name="Subtitle 2">
            <a:extLst>
              <a:ext uri="{FF2B5EF4-FFF2-40B4-BE49-F238E27FC236}">
                <a16:creationId xmlns:a16="http://schemas.microsoft.com/office/drawing/2014/main" id="{33A97D45-26E9-4495-BF00-9FD2D60C8451}"/>
              </a:ext>
            </a:extLst>
          </p:cNvPr>
          <p:cNvSpPr>
            <a:spLocks noGrp="1"/>
          </p:cNvSpPr>
          <p:nvPr>
            <p:ph type="subTitle" idx="1"/>
          </p:nvPr>
        </p:nvSpPr>
        <p:spPr>
          <a:xfrm>
            <a:off x="477980" y="4872922"/>
            <a:ext cx="4023359" cy="1208141"/>
          </a:xfrm>
        </p:spPr>
        <p:txBody>
          <a:bodyPr>
            <a:normAutofit/>
          </a:bodyPr>
          <a:lstStyle/>
          <a:p>
            <a:pPr algn="l"/>
            <a:r>
              <a:rPr lang="en-US" sz="2000"/>
              <a:t>Overview</a:t>
            </a:r>
          </a:p>
          <a:p>
            <a:pPr algn="l"/>
            <a:r>
              <a:rPr lang="en-US" sz="2000"/>
              <a:t>Part 4 – Drive agility in your business with Azure</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062934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CB18D-53E1-4BCF-9C77-61F57376FA41}"/>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Agenda</a:t>
            </a:r>
          </a:p>
        </p:txBody>
      </p:sp>
      <p:sp>
        <p:nvSpPr>
          <p:cNvPr id="3" name="Content Placeholder 2">
            <a:extLst>
              <a:ext uri="{FF2B5EF4-FFF2-40B4-BE49-F238E27FC236}">
                <a16:creationId xmlns:a16="http://schemas.microsoft.com/office/drawing/2014/main" id="{18A02DCD-AF69-4B03-8A19-BF4F279D283A}"/>
              </a:ext>
            </a:extLst>
          </p:cNvPr>
          <p:cNvSpPr>
            <a:spLocks noGrp="1"/>
          </p:cNvSpPr>
          <p:nvPr>
            <p:ph idx="1"/>
          </p:nvPr>
        </p:nvSpPr>
        <p:spPr>
          <a:xfrm>
            <a:off x="4810259" y="649480"/>
            <a:ext cx="6555347" cy="5546047"/>
          </a:xfrm>
        </p:spPr>
        <p:txBody>
          <a:bodyPr anchor="ctr">
            <a:normAutofit/>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sz="1800">
                <a:effectLst/>
                <a:latin typeface="Calibri" panose="020F0502020204030204" pitchFamily="34" charset="0"/>
                <a:ea typeface="Times New Roman" panose="02020603050405020304" pitchFamily="18" charset="0"/>
              </a:rPr>
              <a:t>Introduction to DevOps</a:t>
            </a:r>
          </a:p>
          <a:p>
            <a:pPr marL="342900" marR="0" lvl="0" indent="-342900">
              <a:spcBef>
                <a:spcPts val="0"/>
              </a:spcBef>
              <a:spcAft>
                <a:spcPts val="0"/>
              </a:spcAft>
              <a:buSzPts val="1000"/>
              <a:buFont typeface="Symbol" panose="05050102010706020507" pitchFamily="18" charset="2"/>
              <a:buChar char=""/>
              <a:tabLst>
                <a:tab pos="457200" algn="l"/>
              </a:tabLst>
            </a:pPr>
            <a:r>
              <a:rPr lang="en-US" sz="1800">
                <a:latin typeface="Calibri" panose="020F0502020204030204" pitchFamily="34" charset="0"/>
                <a:ea typeface="Calibri" panose="020F0502020204030204" pitchFamily="34" charset="0"/>
              </a:rPr>
              <a:t>The Microsoft Story</a:t>
            </a:r>
          </a:p>
          <a:p>
            <a:pPr marL="342900" marR="0" lvl="0" indent="-342900">
              <a:spcBef>
                <a:spcPts val="0"/>
              </a:spcBef>
              <a:spcAft>
                <a:spcPts val="0"/>
              </a:spcAft>
              <a:buSzPts val="1000"/>
              <a:buFont typeface="Symbol" panose="05050102010706020507" pitchFamily="18" charset="2"/>
              <a:buChar char=""/>
              <a:tabLst>
                <a:tab pos="457200" algn="l"/>
              </a:tabLst>
            </a:pPr>
            <a:r>
              <a:rPr lang="en-US" sz="1800">
                <a:effectLst/>
                <a:latin typeface="Calibri" panose="020F0502020204030204" pitchFamily="34" charset="0"/>
                <a:ea typeface="Calibri" panose="020F0502020204030204" pitchFamily="34" charset="0"/>
              </a:rPr>
              <a:t>Azure DevOps and G</a:t>
            </a:r>
            <a:r>
              <a:rPr lang="en-US" sz="1800">
                <a:latin typeface="Calibri" panose="020F0502020204030204" pitchFamily="34" charset="0"/>
                <a:ea typeface="Calibri" panose="020F0502020204030204" pitchFamily="34" charset="0"/>
              </a:rPr>
              <a:t>itHub</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03886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6867778" y="1895836"/>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3775433" y="1878093"/>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3717493" y="2483539"/>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Ready</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Azure readiness guide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First landing zone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Expand the blueprint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Best practice Validation</a:t>
            </a:r>
          </a:p>
        </p:txBody>
      </p:sp>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704224" y="4164891"/>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646284" y="4770337"/>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 Digital estate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sp>
        <p:nvSpPr>
          <p:cNvPr id="79" name="Rectangle 78">
            <a:extLst>
              <a:ext uri="{FF2B5EF4-FFF2-40B4-BE49-F238E27FC236}">
                <a16:creationId xmlns:a16="http://schemas.microsoft.com/office/drawing/2014/main" id="{31B09133-CED7-4A97-BF57-B55557733130}"/>
              </a:ext>
            </a:extLst>
          </p:cNvPr>
          <p:cNvSpPr/>
          <p:nvPr/>
        </p:nvSpPr>
        <p:spPr>
          <a:xfrm>
            <a:off x="6830352" y="2311644"/>
            <a:ext cx="2355005" cy="307777"/>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4731564" y="2037930"/>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1662641" y="4378923"/>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7928016" y="2050254"/>
            <a:ext cx="159678" cy="27499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707340" y="150183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649400" y="2107283"/>
            <a:ext cx="2396034"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ctr" defTabSz="914367" rtl="0" eaLnBrk="1" fontAlgn="auto" latinLnBrk="0" hangingPunct="1">
              <a:lnSpc>
                <a:spcPct val="100000"/>
              </a:lnSpc>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  </a:t>
            </a:r>
          </a:p>
          <a:p>
            <a:pPr marL="0" marR="0" lvl="0" indent="0" algn="ctr" defTabSz="914367" rtl="0" eaLnBrk="1" fontAlgn="auto" latinLnBrk="0" hangingPunct="1">
              <a:lnSpc>
                <a:spcPct val="100000"/>
              </a:lnSpc>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ctr" defTabSz="914367" rtl="0" eaLnBrk="1" fontAlgn="auto" latinLnBrk="0" hangingPunct="1">
              <a:lnSpc>
                <a:spcPct val="100000"/>
              </a:lnSpc>
              <a:spcAft>
                <a:spcPts val="0"/>
              </a:spcAft>
              <a:buClrTx/>
              <a:buSzTx/>
              <a:buFontTx/>
              <a:buNone/>
              <a:tabLst/>
              <a:defRPr/>
            </a:pPr>
            <a:endPar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endParaRPr>
          </a:p>
          <a:p>
            <a:pPr marL="0" marR="0" lvl="0" indent="0" algn="ctr" defTabSz="914367" rtl="0" eaLnBrk="1" fontAlgn="auto" latinLnBrk="0" hangingPunct="1">
              <a:lnSpc>
                <a:spcPct val="100000"/>
              </a:lnSpc>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 Business outcomes</a:t>
            </a:r>
          </a:p>
          <a:p>
            <a:pPr marL="0" marR="0" lvl="0" indent="0" algn="ctr" defTabSz="914367" rtl="0" eaLnBrk="1" fontAlgn="auto" latinLnBrk="0" hangingPunct="1">
              <a:lnSpc>
                <a:spcPct val="100000"/>
              </a:lnSpc>
              <a:spcAft>
                <a:spcPts val="0"/>
              </a:spcAft>
              <a:buClrTx/>
              <a:buSzTx/>
              <a:buFontTx/>
              <a:buNone/>
              <a:tabLst/>
              <a:defRPr/>
            </a:pPr>
            <a:endPar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endParaRPr>
          </a:p>
          <a:p>
            <a:pPr marL="0" marR="0" lvl="0" indent="0" algn="ctr" defTabSz="914367" rtl="0" eaLnBrk="1" fontAlgn="auto" latinLnBrk="0" hangingPunct="1">
              <a:lnSpc>
                <a:spcPct val="100000"/>
              </a:lnSpc>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justification</a:t>
            </a:r>
          </a:p>
          <a:p>
            <a:pPr marL="0" marR="0" lvl="0" indent="0" algn="ctr" defTabSz="914367" rtl="0" eaLnBrk="1" fontAlgn="auto" latinLnBrk="0" hangingPunct="1">
              <a:lnSpc>
                <a:spcPct val="100000"/>
              </a:lnSpc>
              <a:spcAft>
                <a:spcPts val="0"/>
              </a:spcAft>
              <a:buClrTx/>
              <a:buSzTx/>
              <a:buFontTx/>
              <a:buNone/>
              <a:tabLst/>
              <a:defRPr/>
            </a:pPr>
            <a:endPar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endParaRPr>
          </a:p>
          <a:p>
            <a:pPr marL="0" marR="0" lvl="0" indent="0" algn="ctr" defTabSz="914367" rtl="0" eaLnBrk="1" fontAlgn="auto" latinLnBrk="0" hangingPunct="1">
              <a:lnSpc>
                <a:spcPct val="100000"/>
              </a:lnSpc>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683398" y="1679889"/>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9585858" y="2436325"/>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9592324" y="3053769"/>
            <a:ext cx="2267222" cy="764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Manage</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 •</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10594019" y="259914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3780796" y="4575253"/>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3894464" y="5192697"/>
            <a:ext cx="2052818" cy="743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Govern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 • Benchmark</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4741088" y="4738077"/>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7335552" y="2581693"/>
            <a:ext cx="16503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Migrate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First workload migration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7342582" y="3424183"/>
            <a:ext cx="161092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Innovate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Innovation guide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7119684" y="2682050"/>
            <a:ext cx="155639" cy="171100"/>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7077464" y="3514310"/>
            <a:ext cx="240079" cy="22674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4B20B90D-A75E-4EF9-B5F8-CEA36BD29A2C}"/>
              </a:ext>
            </a:extLst>
          </p:cNvPr>
          <p:cNvSpPr/>
          <p:nvPr/>
        </p:nvSpPr>
        <p:spPr>
          <a:xfrm>
            <a:off x="3536118" y="3713620"/>
            <a:ext cx="242374" cy="369332"/>
          </a:xfrm>
          <a:prstGeom prst="rect">
            <a:avLst/>
          </a:prstGeom>
        </p:spPr>
        <p:txBody>
          <a:bodyPr wrap="none">
            <a:spAutoFit/>
          </a:bodyPr>
          <a:lstStyle/>
          <a:p>
            <a:r>
              <a:rPr lang="en-US" b="0" i="0">
                <a:solidFill>
                  <a:srgbClr val="000000"/>
                </a:solidFill>
                <a:effectLst/>
                <a:latin typeface="Times New Roman" panose="02020603050405020304" pitchFamily="18" charset="0"/>
              </a:rPr>
              <a:t> </a:t>
            </a:r>
            <a:endParaRPr lang="en-US"/>
          </a:p>
        </p:txBody>
      </p:sp>
      <p:cxnSp>
        <p:nvCxnSpPr>
          <p:cNvPr id="5" name="Straight Connector 4">
            <a:extLst>
              <a:ext uri="{FF2B5EF4-FFF2-40B4-BE49-F238E27FC236}">
                <a16:creationId xmlns:a16="http://schemas.microsoft.com/office/drawing/2014/main" id="{069DC928-5BD8-4C3F-8F7C-009E901A4733}"/>
              </a:ext>
            </a:extLst>
          </p:cNvPr>
          <p:cNvCxnSpPr>
            <a:cxnSpLocks/>
          </p:cNvCxnSpPr>
          <p:nvPr/>
        </p:nvCxnSpPr>
        <p:spPr>
          <a:xfrm flipH="1">
            <a:off x="9185357" y="3228979"/>
            <a:ext cx="363077" cy="0"/>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7" name="Straight Connector 6">
            <a:extLst>
              <a:ext uri="{FF2B5EF4-FFF2-40B4-BE49-F238E27FC236}">
                <a16:creationId xmlns:a16="http://schemas.microsoft.com/office/drawing/2014/main" id="{98D03888-B938-4AF0-AF68-6B770BDDE067}"/>
              </a:ext>
            </a:extLst>
          </p:cNvPr>
          <p:cNvCxnSpPr>
            <a:cxnSpLocks/>
          </p:cNvCxnSpPr>
          <p:nvPr/>
        </p:nvCxnSpPr>
        <p:spPr>
          <a:xfrm>
            <a:off x="4939667" y="4355372"/>
            <a:ext cx="0" cy="187615"/>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8" name="Straight Connector 7">
            <a:extLst>
              <a:ext uri="{FF2B5EF4-FFF2-40B4-BE49-F238E27FC236}">
                <a16:creationId xmlns:a16="http://schemas.microsoft.com/office/drawing/2014/main" id="{09D54AF8-4AFB-4EDF-884F-4A2126AC891A}"/>
              </a:ext>
            </a:extLst>
          </p:cNvPr>
          <p:cNvCxnSpPr>
            <a:cxnSpLocks/>
          </p:cNvCxnSpPr>
          <p:nvPr/>
        </p:nvCxnSpPr>
        <p:spPr>
          <a:xfrm>
            <a:off x="1838659" y="3957007"/>
            <a:ext cx="0" cy="206376"/>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10" name="Rectangle: Rounded Corners 9">
            <a:extLst>
              <a:ext uri="{FF2B5EF4-FFF2-40B4-BE49-F238E27FC236}">
                <a16:creationId xmlns:a16="http://schemas.microsoft.com/office/drawing/2014/main" id="{BC3B22D2-5DC7-4FB6-B72A-0F644CEB8727}"/>
              </a:ext>
              <a:ext uri="{C183D7F6-B498-43B3-948B-1728B52AA6E4}">
                <adec:decorative xmlns:adec="http://schemas.microsoft.com/office/drawing/2017/decorative" val="1"/>
              </a:ext>
            </a:extLst>
          </p:cNvPr>
          <p:cNvSpPr/>
          <p:nvPr/>
        </p:nvSpPr>
        <p:spPr>
          <a:xfrm>
            <a:off x="7621559" y="4573516"/>
            <a:ext cx="3490671"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31BBF809-0662-40BD-85EB-6109DE307C91}"/>
              </a:ext>
            </a:extLst>
          </p:cNvPr>
          <p:cNvSpPr txBox="1"/>
          <p:nvPr/>
        </p:nvSpPr>
        <p:spPr>
          <a:xfrm>
            <a:off x="7819898" y="5142843"/>
            <a:ext cx="3139649" cy="6124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Well-Architected</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Operational Excellence | Performance Efficiency | Reliability | Security | Cost Optimization </a:t>
            </a:r>
          </a:p>
        </p:txBody>
      </p:sp>
      <p:sp>
        <p:nvSpPr>
          <p:cNvPr id="12" name="Trackers_EADF_bidi">
            <a:extLst>
              <a:ext uri="{FF2B5EF4-FFF2-40B4-BE49-F238E27FC236}">
                <a16:creationId xmlns:a16="http://schemas.microsoft.com/office/drawing/2014/main" id="{BA9B51F1-9E44-406D-BB9A-5C7650DD9049}"/>
              </a:ext>
              <a:ext uri="{C183D7F6-B498-43B3-948B-1728B52AA6E4}">
                <adec:decorative xmlns:adec="http://schemas.microsoft.com/office/drawing/2017/decorative" val="1"/>
              </a:ext>
            </a:extLst>
          </p:cNvPr>
          <p:cNvSpPr>
            <a:spLocks noChangeAspect="1" noEditPoints="1"/>
          </p:cNvSpPr>
          <p:nvPr/>
        </p:nvSpPr>
        <p:spPr bwMode="auto">
          <a:xfrm>
            <a:off x="9239041" y="4688223"/>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3" name="Straight Connector 12">
            <a:extLst>
              <a:ext uri="{FF2B5EF4-FFF2-40B4-BE49-F238E27FC236}">
                <a16:creationId xmlns:a16="http://schemas.microsoft.com/office/drawing/2014/main" id="{18CCA53B-963B-4643-B21D-B1EDE84A9CC2}"/>
              </a:ext>
            </a:extLst>
          </p:cNvPr>
          <p:cNvCxnSpPr>
            <a:cxnSpLocks/>
          </p:cNvCxnSpPr>
          <p:nvPr/>
        </p:nvCxnSpPr>
        <p:spPr>
          <a:xfrm>
            <a:off x="8113567" y="4375252"/>
            <a:ext cx="0" cy="187615"/>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14" name="Straight Connector 13">
            <a:extLst>
              <a:ext uri="{FF2B5EF4-FFF2-40B4-BE49-F238E27FC236}">
                <a16:creationId xmlns:a16="http://schemas.microsoft.com/office/drawing/2014/main" id="{2D044DFB-8494-4D4A-8D1C-B879986F6642}"/>
              </a:ext>
            </a:extLst>
          </p:cNvPr>
          <p:cNvCxnSpPr>
            <a:cxnSpLocks/>
          </p:cNvCxnSpPr>
          <p:nvPr/>
        </p:nvCxnSpPr>
        <p:spPr>
          <a:xfrm>
            <a:off x="10578471" y="3892387"/>
            <a:ext cx="0" cy="690360"/>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5921BA67-E8F9-4DEE-B012-F4CA68C8320F}"/>
              </a:ext>
            </a:extLst>
          </p:cNvPr>
          <p:cNvSpPr txBox="1"/>
          <p:nvPr/>
        </p:nvSpPr>
        <p:spPr>
          <a:xfrm>
            <a:off x="1302327" y="878647"/>
            <a:ext cx="103393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Business </a:t>
            </a:r>
          </a:p>
        </p:txBody>
      </p:sp>
      <p:sp>
        <p:nvSpPr>
          <p:cNvPr id="35" name="TextBox 34">
            <a:extLst>
              <a:ext uri="{FF2B5EF4-FFF2-40B4-BE49-F238E27FC236}">
                <a16:creationId xmlns:a16="http://schemas.microsoft.com/office/drawing/2014/main" id="{4AB58CFE-218A-4822-8F3E-C174DB82875A}"/>
              </a:ext>
            </a:extLst>
          </p:cNvPr>
          <p:cNvSpPr txBox="1"/>
          <p:nvPr/>
        </p:nvSpPr>
        <p:spPr>
          <a:xfrm>
            <a:off x="4412672" y="878647"/>
            <a:ext cx="103502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Platform </a:t>
            </a:r>
          </a:p>
        </p:txBody>
      </p:sp>
      <p:sp>
        <p:nvSpPr>
          <p:cNvPr id="36" name="TextBox 35">
            <a:extLst>
              <a:ext uri="{FF2B5EF4-FFF2-40B4-BE49-F238E27FC236}">
                <a16:creationId xmlns:a16="http://schemas.microsoft.com/office/drawing/2014/main" id="{420ADCC9-EA12-4EC0-BA97-1A948E196E12}"/>
              </a:ext>
            </a:extLst>
          </p:cNvPr>
          <p:cNvSpPr txBox="1"/>
          <p:nvPr/>
        </p:nvSpPr>
        <p:spPr>
          <a:xfrm>
            <a:off x="8630419" y="878647"/>
            <a:ext cx="1162241"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Workload </a:t>
            </a:r>
          </a:p>
        </p:txBody>
      </p:sp>
      <p:cxnSp>
        <p:nvCxnSpPr>
          <p:cNvPr id="6" name="Straight Connector 5">
            <a:extLst>
              <a:ext uri="{FF2B5EF4-FFF2-40B4-BE49-F238E27FC236}">
                <a16:creationId xmlns:a16="http://schemas.microsoft.com/office/drawing/2014/main" id="{57A9BED3-6E66-4AF0-BF3B-C609349D5FBD}"/>
              </a:ext>
            </a:extLst>
          </p:cNvPr>
          <p:cNvCxnSpPr>
            <a:cxnSpLocks/>
          </p:cNvCxnSpPr>
          <p:nvPr/>
        </p:nvCxnSpPr>
        <p:spPr>
          <a:xfrm>
            <a:off x="3422594" y="849730"/>
            <a:ext cx="0" cy="365611"/>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B1A6DA0B-0FB2-4967-9B99-68FEF2E21158}"/>
              </a:ext>
            </a:extLst>
          </p:cNvPr>
          <p:cNvCxnSpPr>
            <a:cxnSpLocks/>
          </p:cNvCxnSpPr>
          <p:nvPr/>
        </p:nvCxnSpPr>
        <p:spPr>
          <a:xfrm>
            <a:off x="6429035" y="849730"/>
            <a:ext cx="0" cy="365611"/>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9" name="Rectangle 8">
            <a:extLst>
              <a:ext uri="{FF2B5EF4-FFF2-40B4-BE49-F238E27FC236}">
                <a16:creationId xmlns:a16="http://schemas.microsoft.com/office/drawing/2014/main" id="{183499A2-C913-4337-A3F0-F7E977961FEB}"/>
              </a:ext>
            </a:extLst>
          </p:cNvPr>
          <p:cNvSpPr/>
          <p:nvPr/>
        </p:nvSpPr>
        <p:spPr bwMode="auto">
          <a:xfrm>
            <a:off x="-29690" y="666783"/>
            <a:ext cx="12285023" cy="718070"/>
          </a:xfrm>
          <a:prstGeom prst="rect">
            <a:avLst/>
          </a:prstGeom>
          <a:solidFill>
            <a:schemeClr val="accent6">
              <a:lumMod val="20000"/>
              <a:lumOff val="8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itle 1">
            <a:extLst>
              <a:ext uri="{FF2B5EF4-FFF2-40B4-BE49-F238E27FC236}">
                <a16:creationId xmlns:a16="http://schemas.microsoft.com/office/drawing/2014/main" id="{7E6F4BEC-2C8B-4F77-8AFF-A299340EA196}"/>
              </a:ext>
            </a:extLst>
          </p:cNvPr>
          <p:cNvSpPr>
            <a:spLocks noGrp="1"/>
          </p:cNvSpPr>
          <p:nvPr>
            <p:ph type="title"/>
          </p:nvPr>
        </p:nvSpPr>
        <p:spPr>
          <a:xfrm>
            <a:off x="48490" y="19548"/>
            <a:ext cx="10970029" cy="553998"/>
          </a:xfrm>
        </p:spPr>
        <p:txBody>
          <a:bodyPr>
            <a:noAutofit/>
          </a:bodyPr>
          <a:lstStyle/>
          <a:p>
            <a:r>
              <a:rPr lang="en-US" sz="4000">
                <a:latin typeface="Segoe UI Semibold" panose="020B0702040204020203" pitchFamily="34" charset="0"/>
                <a:cs typeface="Segoe UI Semibold" panose="020B0702040204020203" pitchFamily="34" charset="0"/>
              </a:rPr>
              <a:t>Microsoft Cloud Adoption Framework</a:t>
            </a:r>
          </a:p>
        </p:txBody>
      </p:sp>
    </p:spTree>
    <p:extLst>
      <p:ext uri="{BB962C8B-B14F-4D97-AF65-F5344CB8AC3E}">
        <p14:creationId xmlns:p14="http://schemas.microsoft.com/office/powerpoint/2010/main" val="153757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6B24AC-85A2-4D5A-9C52-D5A39D5DFEAF}"/>
              </a:ext>
            </a:extLst>
          </p:cNvPr>
          <p:cNvPicPr>
            <a:picLocks noChangeAspect="1"/>
          </p:cNvPicPr>
          <p:nvPr/>
        </p:nvPicPr>
        <p:blipFill rotWithShape="1">
          <a:blip r:embed="rId2"/>
          <a:srcRect l="1105" t="1468" r="37440"/>
          <a:stretch/>
        </p:blipFill>
        <p:spPr>
          <a:xfrm>
            <a:off x="8906662" y="914400"/>
            <a:ext cx="3277527" cy="4437366"/>
          </a:xfrm>
          <a:prstGeom prst="rect">
            <a:avLst/>
          </a:prstGeom>
        </p:spPr>
      </p:pic>
      <p:sp>
        <p:nvSpPr>
          <p:cNvPr id="8" name="Rectangle 7">
            <a:extLst>
              <a:ext uri="{FF2B5EF4-FFF2-40B4-BE49-F238E27FC236}">
                <a16:creationId xmlns:a16="http://schemas.microsoft.com/office/drawing/2014/main" id="{B54ED64D-18E1-4847-AE49-D19598890AD1}"/>
              </a:ext>
            </a:extLst>
          </p:cNvPr>
          <p:cNvSpPr/>
          <p:nvPr/>
        </p:nvSpPr>
        <p:spPr bwMode="auto">
          <a:xfrm>
            <a:off x="1" y="2"/>
            <a:ext cx="4174434" cy="40233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FE76078-FFAD-4D88-A8CA-AA1A87D49DDE}"/>
              </a:ext>
            </a:extLst>
          </p:cNvPr>
          <p:cNvSpPr>
            <a:spLocks noGrp="1"/>
          </p:cNvSpPr>
          <p:nvPr>
            <p:ph type="title"/>
          </p:nvPr>
        </p:nvSpPr>
        <p:spPr>
          <a:xfrm>
            <a:off x="217207" y="457200"/>
            <a:ext cx="3606366" cy="1182914"/>
          </a:xfrm>
        </p:spPr>
        <p:txBody>
          <a:bodyPr/>
          <a:lstStyle/>
          <a:p>
            <a:r>
              <a:rPr lang="en-US">
                <a:solidFill>
                  <a:schemeClr val="bg1"/>
                </a:solidFill>
              </a:rPr>
              <a:t>What is DevOps?</a:t>
            </a:r>
          </a:p>
        </p:txBody>
      </p:sp>
      <p:sp>
        <p:nvSpPr>
          <p:cNvPr id="12" name="Rectangle 11">
            <a:extLst>
              <a:ext uri="{FF2B5EF4-FFF2-40B4-BE49-F238E27FC236}">
                <a16:creationId xmlns:a16="http://schemas.microsoft.com/office/drawing/2014/main" id="{A3ED8996-BCEA-4AAE-8504-B8DDD7F17786}"/>
              </a:ext>
            </a:extLst>
          </p:cNvPr>
          <p:cNvSpPr/>
          <p:nvPr/>
        </p:nvSpPr>
        <p:spPr bwMode="auto">
          <a:xfrm>
            <a:off x="0" y="4023361"/>
            <a:ext cx="4174435" cy="2490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DD8150C0-C574-4244-AE3D-F4EF1AB6407E}"/>
              </a:ext>
            </a:extLst>
          </p:cNvPr>
          <p:cNvSpPr/>
          <p:nvPr/>
        </p:nvSpPr>
        <p:spPr bwMode="auto">
          <a:xfrm>
            <a:off x="217207" y="1949449"/>
            <a:ext cx="3224497" cy="14630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DevOps is the union of </a:t>
            </a:r>
            <a:r>
              <a:rPr kumimoji="0" lang="en-US" sz="1800" b="1" i="0" u="none" strike="noStrike" kern="1200" cap="none" spc="0" normalizeH="0" baseline="0" noProof="0">
                <a:ln>
                  <a:noFill/>
                </a:ln>
                <a:solidFill>
                  <a:srgbClr val="0078D4">
                    <a:lumMod val="60000"/>
                    <a:lumOff val="40000"/>
                  </a:srgbClr>
                </a:solidFill>
                <a:effectLst/>
                <a:uLnTx/>
                <a:uFillTx/>
                <a:latin typeface="Segoe UI Semibold"/>
                <a:ea typeface="+mn-ea"/>
                <a:cs typeface="+mn-cs"/>
              </a:rPr>
              <a:t>people</a:t>
            </a:r>
            <a:r>
              <a:rPr kumimoji="0" lang="en-US" sz="1800" b="0" i="0" u="none" strike="noStrike" kern="1200" cap="none" spc="0" normalizeH="0" baseline="0" noProof="0">
                <a:ln>
                  <a:noFill/>
                </a:ln>
                <a:solidFill>
                  <a:srgbClr val="FFFFFF"/>
                </a:solidFill>
                <a:effectLst/>
                <a:uLnTx/>
                <a:uFillTx/>
                <a:latin typeface="Segoe UI Semibold"/>
                <a:ea typeface="+mn-ea"/>
                <a:cs typeface="+mn-cs"/>
              </a:rPr>
              <a:t>, </a:t>
            </a:r>
            <a:r>
              <a:rPr kumimoji="0" lang="en-US" sz="1800" b="1" i="0" u="none" strike="noStrike" kern="1200" cap="none" spc="0" normalizeH="0" baseline="0" noProof="0">
                <a:ln>
                  <a:noFill/>
                </a:ln>
                <a:solidFill>
                  <a:srgbClr val="0078D4">
                    <a:lumMod val="60000"/>
                    <a:lumOff val="40000"/>
                  </a:srgbClr>
                </a:solidFill>
                <a:effectLst/>
                <a:uLnTx/>
                <a:uFillTx/>
                <a:latin typeface="Segoe UI Semibold"/>
                <a:ea typeface="+mn-ea"/>
                <a:cs typeface="+mn-cs"/>
              </a:rPr>
              <a:t>process</a:t>
            </a:r>
            <a:r>
              <a:rPr kumimoji="0" lang="en-US" sz="1800" b="0" i="0" u="none" strike="noStrike" kern="1200" cap="none" spc="0" normalizeH="0" baseline="0" noProof="0">
                <a:ln>
                  <a:noFill/>
                </a:ln>
                <a:solidFill>
                  <a:srgbClr val="FFFFFF"/>
                </a:solidFill>
                <a:effectLst/>
                <a:uLnTx/>
                <a:uFillTx/>
                <a:latin typeface="Segoe UI Semibold"/>
                <a:ea typeface="+mn-ea"/>
                <a:cs typeface="+mn-cs"/>
              </a:rPr>
              <a:t>, </a:t>
            </a:r>
            <a:r>
              <a:rPr kumimoji="0" lang="en-US" sz="1800" b="0" i="0" u="none" strike="noStrike" kern="1200" cap="none" spc="0" normalizeH="0" baseline="0" noProof="0">
                <a:ln>
                  <a:noFill/>
                </a:ln>
                <a:solidFill>
                  <a:srgbClr val="FFFFFF"/>
                </a:solidFill>
                <a:effectLst/>
                <a:uLnTx/>
                <a:uFillTx/>
                <a:latin typeface="Segoe UI"/>
                <a:ea typeface="+mn-ea"/>
                <a:cs typeface="+mn-cs"/>
              </a:rPr>
              <a:t>and </a:t>
            </a:r>
            <a:r>
              <a:rPr kumimoji="0" lang="en-US" sz="1800" b="1" i="0" u="none" strike="noStrike" kern="1200" cap="none" spc="0" normalizeH="0" baseline="0" noProof="0">
                <a:ln>
                  <a:noFill/>
                </a:ln>
                <a:solidFill>
                  <a:srgbClr val="0078D4">
                    <a:lumMod val="60000"/>
                    <a:lumOff val="40000"/>
                  </a:srgbClr>
                </a:solidFill>
                <a:effectLst/>
                <a:uLnTx/>
                <a:uFillTx/>
                <a:latin typeface="Segoe UI Semibold"/>
                <a:ea typeface="+mn-ea"/>
                <a:cs typeface="+mn-cs"/>
              </a:rPr>
              <a:t>products</a:t>
            </a:r>
            <a:r>
              <a:rPr kumimoji="0" lang="en-US" sz="1800" b="0" i="0" u="none" strike="noStrike" kern="1200" cap="none" spc="0" normalizeH="0" baseline="0" noProof="0">
                <a:ln>
                  <a:noFill/>
                </a:ln>
                <a:solidFill>
                  <a:srgbClr val="FFFFFF"/>
                </a:solidFill>
                <a:effectLst/>
                <a:uLnTx/>
                <a:uFillTx/>
                <a:latin typeface="Segoe UI Semibold"/>
                <a:ea typeface="+mn-ea"/>
                <a:cs typeface="+mn-cs"/>
              </a:rPr>
              <a:t> </a:t>
            </a:r>
            <a:r>
              <a:rPr kumimoji="0" lang="en-US" sz="1800" b="0" i="0" u="none" strike="noStrike" kern="1200" cap="none" spc="0" normalizeH="0" baseline="0" noProof="0">
                <a:ln>
                  <a:noFill/>
                </a:ln>
                <a:solidFill>
                  <a:srgbClr val="FFFFFF"/>
                </a:solidFill>
                <a:effectLst/>
                <a:uLnTx/>
                <a:uFillTx/>
                <a:latin typeface="Segoe UI"/>
                <a:ea typeface="+mn-ea"/>
                <a:cs typeface="+mn-cs"/>
              </a:rPr>
              <a:t>to enable continuous delivery of value to your end users.</a:t>
            </a:r>
          </a:p>
        </p:txBody>
      </p:sp>
      <p:grpSp>
        <p:nvGrpSpPr>
          <p:cNvPr id="20" name="Group 19">
            <a:extLst>
              <a:ext uri="{FF2B5EF4-FFF2-40B4-BE49-F238E27FC236}">
                <a16:creationId xmlns:a16="http://schemas.microsoft.com/office/drawing/2014/main" id="{4B9EE1D6-7DB7-426E-9462-D66710C9B8CD}"/>
              </a:ext>
            </a:extLst>
          </p:cNvPr>
          <p:cNvGrpSpPr/>
          <p:nvPr/>
        </p:nvGrpSpPr>
        <p:grpSpPr>
          <a:xfrm>
            <a:off x="217207" y="1451882"/>
            <a:ext cx="458651" cy="300037"/>
            <a:chOff x="5075288" y="-1232196"/>
            <a:chExt cx="458651" cy="300037"/>
          </a:xfrm>
          <a:solidFill>
            <a:schemeClr val="bg1"/>
          </a:solidFill>
        </p:grpSpPr>
        <p:sp>
          <p:nvSpPr>
            <p:cNvPr id="17" name="Freeform: Shape 16">
              <a:extLst>
                <a:ext uri="{FF2B5EF4-FFF2-40B4-BE49-F238E27FC236}">
                  <a16:creationId xmlns:a16="http://schemas.microsoft.com/office/drawing/2014/main" id="{17912D2F-24F2-430D-AC61-7F988B03013D}"/>
                </a:ext>
                <a:ext uri="{C183D7F6-B498-43B3-948B-1728B52AA6E4}">
                  <adec:decorative xmlns:adec="http://schemas.microsoft.com/office/drawing/2017/decorative" val="1"/>
                </a:ext>
              </a:extLst>
            </p:cNvPr>
            <p:cNvSpPr/>
            <p:nvPr/>
          </p:nvSpPr>
          <p:spPr>
            <a:xfrm>
              <a:off x="5075288" y="-1232196"/>
              <a:ext cx="194946" cy="300037"/>
            </a:xfrm>
            <a:custGeom>
              <a:avLst/>
              <a:gdLst/>
              <a:ahLst/>
              <a:cxnLst/>
              <a:rect l="l" t="t" r="r" b="b"/>
              <a:pathLst>
                <a:path w="194946" h="300037">
                  <a:moveTo>
                    <a:pt x="194946" y="0"/>
                  </a:moveTo>
                  <a:lnTo>
                    <a:pt x="194946" y="76572"/>
                  </a:lnTo>
                  <a:cubicBezTo>
                    <a:pt x="173849" y="76572"/>
                    <a:pt x="157962" y="79567"/>
                    <a:pt x="147284" y="85557"/>
                  </a:cubicBezTo>
                  <a:cubicBezTo>
                    <a:pt x="136345" y="92068"/>
                    <a:pt x="129573" y="99491"/>
                    <a:pt x="126969" y="107826"/>
                  </a:cubicBezTo>
                  <a:cubicBezTo>
                    <a:pt x="124104" y="116160"/>
                    <a:pt x="122411" y="132698"/>
                    <a:pt x="121890" y="157441"/>
                  </a:cubicBezTo>
                  <a:lnTo>
                    <a:pt x="194946" y="157441"/>
                  </a:lnTo>
                  <a:lnTo>
                    <a:pt x="194946" y="300037"/>
                  </a:lnTo>
                  <a:lnTo>
                    <a:pt x="0" y="300037"/>
                  </a:lnTo>
                  <a:lnTo>
                    <a:pt x="0" y="178538"/>
                  </a:lnTo>
                  <a:cubicBezTo>
                    <a:pt x="0" y="134522"/>
                    <a:pt x="1562" y="104570"/>
                    <a:pt x="4688" y="88683"/>
                  </a:cubicBezTo>
                  <a:cubicBezTo>
                    <a:pt x="7813" y="72535"/>
                    <a:pt x="16929" y="56517"/>
                    <a:pt x="32035" y="40630"/>
                  </a:cubicBezTo>
                  <a:cubicBezTo>
                    <a:pt x="47141" y="25263"/>
                    <a:pt x="65503" y="14585"/>
                    <a:pt x="87120" y="8594"/>
                  </a:cubicBezTo>
                  <a:cubicBezTo>
                    <a:pt x="108216" y="2865"/>
                    <a:pt x="144158" y="0"/>
                    <a:pt x="194946" y="0"/>
                  </a:cubicBezTo>
                  <a:close/>
                </a:path>
              </a:pathLst>
            </a:custGeom>
            <a:grpFill/>
            <a:ln w="3175">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273" b="0" i="0" u="none" strike="noStrike" kern="0" cap="none" spc="0" normalizeH="0" baseline="0" noProof="0">
                <a:ln>
                  <a:noFill/>
                </a:ln>
                <a:solidFill>
                  <a:srgbClr val="0078D7"/>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2D32ED53-E3F7-4E23-8BFE-0A5212E4A6A3}"/>
                </a:ext>
                <a:ext uri="{C183D7F6-B498-43B3-948B-1728B52AA6E4}">
                  <adec:decorative xmlns:adec="http://schemas.microsoft.com/office/drawing/2017/decorative" val="1"/>
                </a:ext>
              </a:extLst>
            </p:cNvPr>
            <p:cNvSpPr/>
            <p:nvPr/>
          </p:nvSpPr>
          <p:spPr>
            <a:xfrm>
              <a:off x="5339383" y="-1232196"/>
              <a:ext cx="194556" cy="300037"/>
            </a:xfrm>
            <a:custGeom>
              <a:avLst/>
              <a:gdLst/>
              <a:ahLst/>
              <a:cxnLst/>
              <a:rect l="l" t="t" r="r" b="b"/>
              <a:pathLst>
                <a:path w="194556" h="300037">
                  <a:moveTo>
                    <a:pt x="194556" y="0"/>
                  </a:moveTo>
                  <a:lnTo>
                    <a:pt x="194556" y="76572"/>
                  </a:lnTo>
                  <a:cubicBezTo>
                    <a:pt x="173720" y="76572"/>
                    <a:pt x="157963" y="79567"/>
                    <a:pt x="147284" y="85557"/>
                  </a:cubicBezTo>
                  <a:cubicBezTo>
                    <a:pt x="136085" y="91808"/>
                    <a:pt x="129183" y="99231"/>
                    <a:pt x="126578" y="107826"/>
                  </a:cubicBezTo>
                  <a:cubicBezTo>
                    <a:pt x="123713" y="116420"/>
                    <a:pt x="122151" y="132959"/>
                    <a:pt x="121890" y="157441"/>
                  </a:cubicBezTo>
                  <a:lnTo>
                    <a:pt x="194556" y="157441"/>
                  </a:lnTo>
                  <a:lnTo>
                    <a:pt x="194556" y="300037"/>
                  </a:lnTo>
                  <a:lnTo>
                    <a:pt x="0" y="300037"/>
                  </a:lnTo>
                  <a:lnTo>
                    <a:pt x="0" y="178538"/>
                  </a:lnTo>
                  <a:cubicBezTo>
                    <a:pt x="0" y="134522"/>
                    <a:pt x="1563" y="104570"/>
                    <a:pt x="4688" y="88683"/>
                  </a:cubicBezTo>
                  <a:cubicBezTo>
                    <a:pt x="7814" y="72535"/>
                    <a:pt x="16929" y="56517"/>
                    <a:pt x="32035" y="40630"/>
                  </a:cubicBezTo>
                  <a:cubicBezTo>
                    <a:pt x="47141" y="25263"/>
                    <a:pt x="65503" y="14585"/>
                    <a:pt x="87120" y="8594"/>
                  </a:cubicBezTo>
                  <a:cubicBezTo>
                    <a:pt x="108217" y="2865"/>
                    <a:pt x="144029" y="0"/>
                    <a:pt x="194556" y="0"/>
                  </a:cubicBezTo>
                  <a:close/>
                </a:path>
              </a:pathLst>
            </a:custGeom>
            <a:grpFill/>
            <a:ln w="3175">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273" b="0" i="0" u="none" strike="noStrike" kern="0" cap="none" spc="0" normalizeH="0" baseline="0" noProof="0">
                <a:ln>
                  <a:noFill/>
                </a:ln>
                <a:solidFill>
                  <a:srgbClr val="0078D7"/>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63D3EEE3-6F5C-4C2F-86C3-DE77DCAC2616}"/>
              </a:ext>
            </a:extLst>
          </p:cNvPr>
          <p:cNvGrpSpPr/>
          <p:nvPr/>
        </p:nvGrpSpPr>
        <p:grpSpPr>
          <a:xfrm flipH="1" flipV="1">
            <a:off x="3160395" y="3214670"/>
            <a:ext cx="458651" cy="300037"/>
            <a:chOff x="3763144" y="-1635094"/>
            <a:chExt cx="458651" cy="300037"/>
          </a:xfrm>
          <a:solidFill>
            <a:schemeClr val="bg1"/>
          </a:solidFill>
        </p:grpSpPr>
        <p:sp>
          <p:nvSpPr>
            <p:cNvPr id="22" name="Freeform: Shape 21">
              <a:extLst>
                <a:ext uri="{FF2B5EF4-FFF2-40B4-BE49-F238E27FC236}">
                  <a16:creationId xmlns:a16="http://schemas.microsoft.com/office/drawing/2014/main" id="{7F7B09C7-D3E4-4640-BCE7-CE0C970AEFAA}"/>
                </a:ext>
                <a:ext uri="{C183D7F6-B498-43B3-948B-1728B52AA6E4}">
                  <adec:decorative xmlns:adec="http://schemas.microsoft.com/office/drawing/2017/decorative" val="1"/>
                </a:ext>
              </a:extLst>
            </p:cNvPr>
            <p:cNvSpPr/>
            <p:nvPr/>
          </p:nvSpPr>
          <p:spPr>
            <a:xfrm>
              <a:off x="3763144" y="-1635094"/>
              <a:ext cx="194946" cy="300037"/>
            </a:xfrm>
            <a:custGeom>
              <a:avLst/>
              <a:gdLst/>
              <a:ahLst/>
              <a:cxnLst/>
              <a:rect l="l" t="t" r="r" b="b"/>
              <a:pathLst>
                <a:path w="194946" h="300037">
                  <a:moveTo>
                    <a:pt x="194946" y="0"/>
                  </a:moveTo>
                  <a:lnTo>
                    <a:pt x="194946" y="76572"/>
                  </a:lnTo>
                  <a:cubicBezTo>
                    <a:pt x="173849" y="76572"/>
                    <a:pt x="157962" y="79567"/>
                    <a:pt x="147284" y="85557"/>
                  </a:cubicBezTo>
                  <a:cubicBezTo>
                    <a:pt x="136345" y="92068"/>
                    <a:pt x="129573" y="99491"/>
                    <a:pt x="126969" y="107826"/>
                  </a:cubicBezTo>
                  <a:cubicBezTo>
                    <a:pt x="124104" y="116160"/>
                    <a:pt x="122411" y="132698"/>
                    <a:pt x="121890" y="157441"/>
                  </a:cubicBezTo>
                  <a:lnTo>
                    <a:pt x="194946" y="157441"/>
                  </a:lnTo>
                  <a:lnTo>
                    <a:pt x="194946" y="300037"/>
                  </a:lnTo>
                  <a:lnTo>
                    <a:pt x="0" y="300037"/>
                  </a:lnTo>
                  <a:lnTo>
                    <a:pt x="0" y="178538"/>
                  </a:lnTo>
                  <a:cubicBezTo>
                    <a:pt x="0" y="134522"/>
                    <a:pt x="1562" y="104570"/>
                    <a:pt x="4688" y="88683"/>
                  </a:cubicBezTo>
                  <a:cubicBezTo>
                    <a:pt x="7813" y="72535"/>
                    <a:pt x="16929" y="56517"/>
                    <a:pt x="32035" y="40630"/>
                  </a:cubicBezTo>
                  <a:cubicBezTo>
                    <a:pt x="47141" y="25263"/>
                    <a:pt x="65503" y="14585"/>
                    <a:pt x="87120" y="8594"/>
                  </a:cubicBezTo>
                  <a:cubicBezTo>
                    <a:pt x="108216" y="2865"/>
                    <a:pt x="144158" y="0"/>
                    <a:pt x="194946" y="0"/>
                  </a:cubicBezTo>
                  <a:close/>
                </a:path>
              </a:pathLst>
            </a:custGeom>
            <a:grpFill/>
            <a:ln w="3175">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273" b="0" i="0" u="none" strike="noStrike" kern="0" cap="none" spc="0" normalizeH="0" baseline="0" noProof="0">
                <a:ln>
                  <a:noFill/>
                </a:ln>
                <a:solidFill>
                  <a:srgbClr val="0078D7"/>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2D74C60A-677E-4B42-8B96-7CFB889D9EA4}"/>
                </a:ext>
                <a:ext uri="{C183D7F6-B498-43B3-948B-1728B52AA6E4}">
                  <adec:decorative xmlns:adec="http://schemas.microsoft.com/office/drawing/2017/decorative" val="1"/>
                </a:ext>
              </a:extLst>
            </p:cNvPr>
            <p:cNvSpPr/>
            <p:nvPr/>
          </p:nvSpPr>
          <p:spPr>
            <a:xfrm>
              <a:off x="4027239" y="-1635094"/>
              <a:ext cx="194556" cy="300037"/>
            </a:xfrm>
            <a:custGeom>
              <a:avLst/>
              <a:gdLst/>
              <a:ahLst/>
              <a:cxnLst/>
              <a:rect l="l" t="t" r="r" b="b"/>
              <a:pathLst>
                <a:path w="194556" h="300037">
                  <a:moveTo>
                    <a:pt x="194556" y="0"/>
                  </a:moveTo>
                  <a:lnTo>
                    <a:pt x="194556" y="76572"/>
                  </a:lnTo>
                  <a:cubicBezTo>
                    <a:pt x="173720" y="76572"/>
                    <a:pt x="157963" y="79567"/>
                    <a:pt x="147284" y="85557"/>
                  </a:cubicBezTo>
                  <a:cubicBezTo>
                    <a:pt x="136085" y="91808"/>
                    <a:pt x="129183" y="99231"/>
                    <a:pt x="126578" y="107826"/>
                  </a:cubicBezTo>
                  <a:cubicBezTo>
                    <a:pt x="123713" y="116420"/>
                    <a:pt x="122151" y="132959"/>
                    <a:pt x="121890" y="157441"/>
                  </a:cubicBezTo>
                  <a:lnTo>
                    <a:pt x="194556" y="157441"/>
                  </a:lnTo>
                  <a:lnTo>
                    <a:pt x="194556" y="300037"/>
                  </a:lnTo>
                  <a:lnTo>
                    <a:pt x="0" y="300037"/>
                  </a:lnTo>
                  <a:lnTo>
                    <a:pt x="0" y="178538"/>
                  </a:lnTo>
                  <a:cubicBezTo>
                    <a:pt x="0" y="134522"/>
                    <a:pt x="1563" y="104570"/>
                    <a:pt x="4688" y="88683"/>
                  </a:cubicBezTo>
                  <a:cubicBezTo>
                    <a:pt x="7814" y="72535"/>
                    <a:pt x="16929" y="56517"/>
                    <a:pt x="32035" y="40630"/>
                  </a:cubicBezTo>
                  <a:cubicBezTo>
                    <a:pt x="47141" y="25263"/>
                    <a:pt x="65503" y="14585"/>
                    <a:pt x="87120" y="8594"/>
                  </a:cubicBezTo>
                  <a:cubicBezTo>
                    <a:pt x="108217" y="2865"/>
                    <a:pt x="144029" y="0"/>
                    <a:pt x="194556" y="0"/>
                  </a:cubicBezTo>
                  <a:close/>
                </a:path>
              </a:pathLst>
            </a:custGeom>
            <a:grpFill/>
            <a:ln w="3175">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273" b="0" i="0" u="none" strike="noStrike" kern="0" cap="none" spc="0" normalizeH="0" baseline="0" noProof="0">
                <a:ln>
                  <a:noFill/>
                </a:ln>
                <a:solidFill>
                  <a:srgbClr val="0078D7"/>
                </a:solidFill>
                <a:effectLst/>
                <a:uLnTx/>
                <a:uFillTx/>
                <a:latin typeface="Segoe UI"/>
                <a:ea typeface="+mn-ea"/>
                <a:cs typeface="+mn-cs"/>
              </a:endParaRPr>
            </a:p>
          </p:txBody>
        </p:sp>
      </p:grpSp>
      <p:pic>
        <p:nvPicPr>
          <p:cNvPr id="26" name="Graphic 25">
            <a:extLst>
              <a:ext uri="{FF2B5EF4-FFF2-40B4-BE49-F238E27FC236}">
                <a16:creationId xmlns:a16="http://schemas.microsoft.com/office/drawing/2014/main" id="{BD02179D-E96F-4806-99E1-62B8336BF2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322" y="4559336"/>
            <a:ext cx="1071731" cy="1071731"/>
          </a:xfrm>
          <a:prstGeom prst="rect">
            <a:avLst/>
          </a:prstGeom>
        </p:spPr>
      </p:pic>
      <p:pic>
        <p:nvPicPr>
          <p:cNvPr id="28" name="Picture 27">
            <a:extLst>
              <a:ext uri="{FF2B5EF4-FFF2-40B4-BE49-F238E27FC236}">
                <a16:creationId xmlns:a16="http://schemas.microsoft.com/office/drawing/2014/main" id="{82B985B2-98CA-42E4-8561-84516DF4FFA5}"/>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243940" y="4517581"/>
            <a:ext cx="1326050" cy="1102279"/>
          </a:xfrm>
          <a:prstGeom prst="rect">
            <a:avLst/>
          </a:prstGeom>
        </p:spPr>
      </p:pic>
      <p:sp>
        <p:nvSpPr>
          <p:cNvPr id="30" name="TextBox 29">
            <a:extLst>
              <a:ext uri="{FF2B5EF4-FFF2-40B4-BE49-F238E27FC236}">
                <a16:creationId xmlns:a16="http://schemas.microsoft.com/office/drawing/2014/main" id="{5D485E3D-F6E5-4335-923D-44EBB2E126AE}"/>
              </a:ext>
            </a:extLst>
          </p:cNvPr>
          <p:cNvSpPr txBox="1"/>
          <p:nvPr/>
        </p:nvSpPr>
        <p:spPr>
          <a:xfrm>
            <a:off x="2355124" y="5785731"/>
            <a:ext cx="110368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GitHub</a:t>
            </a: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2" name="TextBox 31">
            <a:extLst>
              <a:ext uri="{FF2B5EF4-FFF2-40B4-BE49-F238E27FC236}">
                <a16:creationId xmlns:a16="http://schemas.microsoft.com/office/drawing/2014/main" id="{510B5260-32C1-4721-A5D2-DB79CA2C0FEF}"/>
              </a:ext>
            </a:extLst>
          </p:cNvPr>
          <p:cNvSpPr txBox="1"/>
          <p:nvPr/>
        </p:nvSpPr>
        <p:spPr>
          <a:xfrm>
            <a:off x="324429" y="5785731"/>
            <a:ext cx="1679516"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Azure DevOps</a:t>
            </a: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4" name="Group 3">
            <a:extLst>
              <a:ext uri="{FF2B5EF4-FFF2-40B4-BE49-F238E27FC236}">
                <a16:creationId xmlns:a16="http://schemas.microsoft.com/office/drawing/2014/main" id="{F7BAF29A-5557-4D10-BEC6-2055A2A57FBE}"/>
              </a:ext>
            </a:extLst>
          </p:cNvPr>
          <p:cNvGrpSpPr/>
          <p:nvPr/>
        </p:nvGrpSpPr>
        <p:grpSpPr>
          <a:xfrm>
            <a:off x="4359579" y="1040419"/>
            <a:ext cx="4328918" cy="3713111"/>
            <a:chOff x="5761840" y="858889"/>
            <a:chExt cx="5849148" cy="5102123"/>
          </a:xfrm>
        </p:grpSpPr>
        <p:sp>
          <p:nvSpPr>
            <p:cNvPr id="33" name="Oval 32">
              <a:extLst>
                <a:ext uri="{FF2B5EF4-FFF2-40B4-BE49-F238E27FC236}">
                  <a16:creationId xmlns:a16="http://schemas.microsoft.com/office/drawing/2014/main" id="{B5208998-6AAA-4B95-8317-630C0EF2BB70}"/>
                </a:ext>
                <a:ext uri="{C183D7F6-B498-43B3-948B-1728B52AA6E4}">
                  <adec:decorative xmlns:adec="http://schemas.microsoft.com/office/drawing/2017/decorative" val="1"/>
                </a:ext>
              </a:extLst>
            </p:cNvPr>
            <p:cNvSpPr/>
            <p:nvPr/>
          </p:nvSpPr>
          <p:spPr bwMode="auto">
            <a:xfrm>
              <a:off x="6472149" y="1187445"/>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243A5E"/>
                </a:solidFill>
                <a:effectLst/>
                <a:uLnTx/>
                <a:uFillTx/>
                <a:latin typeface="Segoe UI"/>
                <a:ea typeface="Segoe UI" pitchFamily="34" charset="0"/>
                <a:cs typeface="Segoe UI" pitchFamily="34" charset="0"/>
              </a:endParaRPr>
            </a:p>
          </p:txBody>
        </p:sp>
        <p:sp>
          <p:nvSpPr>
            <p:cNvPr id="36" name="Business Trans large">
              <a:extLst>
                <a:ext uri="{FF2B5EF4-FFF2-40B4-BE49-F238E27FC236}">
                  <a16:creationId xmlns:a16="http://schemas.microsoft.com/office/drawing/2014/main" id="{57A30975-DA80-455D-87E5-6514870AB6D1}"/>
                </a:ext>
              </a:extLst>
            </p:cNvPr>
            <p:cNvSpPr txBox="1"/>
            <p:nvPr/>
          </p:nvSpPr>
          <p:spPr>
            <a:xfrm>
              <a:off x="7918447" y="3126821"/>
              <a:ext cx="1535935" cy="566258"/>
            </a:xfrm>
            <a:prstGeom prst="rect">
              <a:avLst/>
            </a:prstGeom>
            <a:noFill/>
            <a:ln w="25400">
              <a:noFill/>
              <a:miter lim="800000"/>
            </a:ln>
          </p:spPr>
          <p:txBody>
            <a:bodyPr wrap="square" lIns="88900" tIns="38100" rIns="88900" bIns="38100" rtlCol="0" anchor="ctr">
              <a:noAutofit/>
            </a:bodyPr>
            <a:lstStyle/>
            <a:p>
              <a:pPr marL="0" marR="0" lvl="0" indent="0" algn="ctr" defTabSz="89601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10" normalizeH="0" baseline="0" noProof="0">
                  <a:ln w="3175">
                    <a:noFill/>
                  </a:ln>
                  <a:solidFill>
                    <a:srgbClr val="000000"/>
                  </a:solidFill>
                  <a:effectLst/>
                  <a:uLnTx/>
                  <a:uFillTx/>
                  <a:latin typeface="Segoe UI Semibold"/>
                  <a:ea typeface="+mn-ea"/>
                  <a:cs typeface="Segoe UI Semilight" panose="020B0402040204020203" pitchFamily="34" charset="0"/>
                </a:rPr>
                <a:t>Continuous</a:t>
              </a:r>
              <a:br>
                <a:rPr kumimoji="0" lang="en-US" sz="1400" b="0" i="0" u="none" strike="noStrike" kern="1200" cap="none" spc="10" normalizeH="0" baseline="0" noProof="0">
                  <a:ln w="3175">
                    <a:noFill/>
                  </a:ln>
                  <a:solidFill>
                    <a:srgbClr val="000000"/>
                  </a:solidFill>
                  <a:effectLst/>
                  <a:uLnTx/>
                  <a:uFillTx/>
                  <a:latin typeface="Segoe UI Semibold"/>
                  <a:ea typeface="+mn-ea"/>
                  <a:cs typeface="Segoe UI Semilight" panose="020B0402040204020203" pitchFamily="34" charset="0"/>
                </a:rPr>
              </a:br>
              <a:r>
                <a:rPr kumimoji="0" lang="en-US" sz="1400" b="0" i="0" u="none" strike="noStrike" kern="1200" cap="none" spc="10" normalizeH="0" baseline="0" noProof="0">
                  <a:ln w="3175">
                    <a:noFill/>
                  </a:ln>
                  <a:solidFill>
                    <a:srgbClr val="000000"/>
                  </a:solidFill>
                  <a:effectLst/>
                  <a:uLnTx/>
                  <a:uFillTx/>
                  <a:latin typeface="Segoe UI Semibold"/>
                  <a:ea typeface="+mn-ea"/>
                  <a:cs typeface="Segoe UI Semilight" panose="020B0402040204020203" pitchFamily="34" charset="0"/>
                </a:rPr>
                <a:t>Delivery</a:t>
              </a:r>
            </a:p>
          </p:txBody>
        </p:sp>
        <p:sp>
          <p:nvSpPr>
            <p:cNvPr id="34" name="Oval 33">
              <a:extLst>
                <a:ext uri="{FF2B5EF4-FFF2-40B4-BE49-F238E27FC236}">
                  <a16:creationId xmlns:a16="http://schemas.microsoft.com/office/drawing/2014/main" id="{E3281B80-AD1C-4AD8-86F2-B7E81242E6B6}"/>
                </a:ext>
                <a:ext uri="{C183D7F6-B498-43B3-948B-1728B52AA6E4}">
                  <adec:decorative xmlns:adec="http://schemas.microsoft.com/office/drawing/2017/decorative" val="1"/>
                </a:ext>
              </a:extLst>
            </p:cNvPr>
            <p:cNvSpPr/>
            <p:nvPr/>
          </p:nvSpPr>
          <p:spPr bwMode="auto">
            <a:xfrm>
              <a:off x="6940075" y="858889"/>
              <a:ext cx="1269392" cy="12741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Build</a:t>
              </a:r>
              <a:b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&amp; Test</a:t>
              </a:r>
            </a:p>
          </p:txBody>
        </p:sp>
        <p:sp>
          <p:nvSpPr>
            <p:cNvPr id="45" name="Oval 44">
              <a:extLst>
                <a:ext uri="{FF2B5EF4-FFF2-40B4-BE49-F238E27FC236}">
                  <a16:creationId xmlns:a16="http://schemas.microsoft.com/office/drawing/2014/main" id="{A655D439-6B08-4C50-AFF8-4238FA62010C}"/>
                </a:ext>
                <a:ext uri="{C183D7F6-B498-43B3-948B-1728B52AA6E4}">
                  <adec:decorative xmlns:adec="http://schemas.microsoft.com/office/drawing/2017/decorative" val="1"/>
                </a:ext>
              </a:extLst>
            </p:cNvPr>
            <p:cNvSpPr/>
            <p:nvPr/>
          </p:nvSpPr>
          <p:spPr bwMode="auto">
            <a:xfrm>
              <a:off x="9163362" y="858889"/>
              <a:ext cx="1269392" cy="12741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Deploy</a:t>
              </a:r>
            </a:p>
          </p:txBody>
        </p:sp>
        <p:sp>
          <p:nvSpPr>
            <p:cNvPr id="47" name="Oval 46">
              <a:extLst>
                <a:ext uri="{FF2B5EF4-FFF2-40B4-BE49-F238E27FC236}">
                  <a16:creationId xmlns:a16="http://schemas.microsoft.com/office/drawing/2014/main" id="{A14B556D-33C8-4372-AF5D-CBF04C10B11B}"/>
                </a:ext>
                <a:ext uri="{C183D7F6-B498-43B3-948B-1728B52AA6E4}">
                  <adec:decorative xmlns:adec="http://schemas.microsoft.com/office/drawing/2017/decorative" val="1"/>
                </a:ext>
              </a:extLst>
            </p:cNvPr>
            <p:cNvSpPr/>
            <p:nvPr/>
          </p:nvSpPr>
          <p:spPr bwMode="auto">
            <a:xfrm>
              <a:off x="10341596" y="2772892"/>
              <a:ext cx="1269392" cy="12741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Operate</a:t>
              </a:r>
            </a:p>
          </p:txBody>
        </p:sp>
        <p:sp>
          <p:nvSpPr>
            <p:cNvPr id="49" name="Oval 48">
              <a:extLst>
                <a:ext uri="{FF2B5EF4-FFF2-40B4-BE49-F238E27FC236}">
                  <a16:creationId xmlns:a16="http://schemas.microsoft.com/office/drawing/2014/main" id="{55D5163C-F675-491B-B4FA-CF4BA9BF705E}"/>
                </a:ext>
                <a:ext uri="{C183D7F6-B498-43B3-948B-1728B52AA6E4}">
                  <adec:decorative xmlns:adec="http://schemas.microsoft.com/office/drawing/2017/decorative" val="1"/>
                </a:ext>
              </a:extLst>
            </p:cNvPr>
            <p:cNvSpPr/>
            <p:nvPr/>
          </p:nvSpPr>
          <p:spPr bwMode="auto">
            <a:xfrm>
              <a:off x="9163362" y="4686896"/>
              <a:ext cx="1269392" cy="12741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Monitor </a:t>
              </a:r>
              <a:b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&amp; Learn</a:t>
              </a:r>
            </a:p>
          </p:txBody>
        </p:sp>
        <p:sp>
          <p:nvSpPr>
            <p:cNvPr id="51" name="Oval 50">
              <a:extLst>
                <a:ext uri="{FF2B5EF4-FFF2-40B4-BE49-F238E27FC236}">
                  <a16:creationId xmlns:a16="http://schemas.microsoft.com/office/drawing/2014/main" id="{1899A211-127F-4D98-BDFD-75CB2F548019}"/>
                </a:ext>
                <a:ext uri="{C183D7F6-B498-43B3-948B-1728B52AA6E4}">
                  <adec:decorative xmlns:adec="http://schemas.microsoft.com/office/drawing/2017/decorative" val="1"/>
                </a:ext>
              </a:extLst>
            </p:cNvPr>
            <p:cNvSpPr/>
            <p:nvPr/>
          </p:nvSpPr>
          <p:spPr bwMode="auto">
            <a:xfrm>
              <a:off x="6940075" y="4686896"/>
              <a:ext cx="1269392" cy="12741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Plan &amp; </a:t>
              </a:r>
              <a:b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Track</a:t>
              </a:r>
            </a:p>
          </p:txBody>
        </p:sp>
        <p:sp>
          <p:nvSpPr>
            <p:cNvPr id="53" name="Oval 52">
              <a:extLst>
                <a:ext uri="{FF2B5EF4-FFF2-40B4-BE49-F238E27FC236}">
                  <a16:creationId xmlns:a16="http://schemas.microsoft.com/office/drawing/2014/main" id="{B2D264FA-685E-41E0-A8AA-8165A66C9006}"/>
                </a:ext>
                <a:ext uri="{C183D7F6-B498-43B3-948B-1728B52AA6E4}">
                  <adec:decorative xmlns:adec="http://schemas.microsoft.com/office/drawing/2017/decorative" val="1"/>
                </a:ext>
              </a:extLst>
            </p:cNvPr>
            <p:cNvSpPr/>
            <p:nvPr/>
          </p:nvSpPr>
          <p:spPr bwMode="auto">
            <a:xfrm>
              <a:off x="5761840" y="2772892"/>
              <a:ext cx="1269392" cy="12741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Develop</a:t>
              </a:r>
            </a:p>
          </p:txBody>
        </p:sp>
        <p:grpSp>
          <p:nvGrpSpPr>
            <p:cNvPr id="3" name="Group 2">
              <a:extLst>
                <a:ext uri="{FF2B5EF4-FFF2-40B4-BE49-F238E27FC236}">
                  <a16:creationId xmlns:a16="http://schemas.microsoft.com/office/drawing/2014/main" id="{5F1E3430-D527-410A-BE17-30CD8852E47A}"/>
                </a:ext>
              </a:extLst>
            </p:cNvPr>
            <p:cNvGrpSpPr/>
            <p:nvPr/>
          </p:nvGrpSpPr>
          <p:grpSpPr>
            <a:xfrm>
              <a:off x="7810097" y="2533633"/>
              <a:ext cx="1752634" cy="1752634"/>
              <a:chOff x="7810097" y="2533633"/>
              <a:chExt cx="1752634" cy="1752634"/>
            </a:xfrm>
          </p:grpSpPr>
          <p:sp>
            <p:nvSpPr>
              <p:cNvPr id="59" name="Arc 58">
                <a:extLst>
                  <a:ext uri="{FF2B5EF4-FFF2-40B4-BE49-F238E27FC236}">
                    <a16:creationId xmlns:a16="http://schemas.microsoft.com/office/drawing/2014/main" id="{5CD1789A-493D-4146-9432-25FC2574C182}"/>
                  </a:ext>
                </a:extLst>
              </p:cNvPr>
              <p:cNvSpPr/>
              <p:nvPr/>
            </p:nvSpPr>
            <p:spPr>
              <a:xfrm>
                <a:off x="7810097" y="2533633"/>
                <a:ext cx="1752634" cy="1752634"/>
              </a:xfrm>
              <a:prstGeom prst="arc">
                <a:avLst>
                  <a:gd name="adj1" fmla="val 16927865"/>
                  <a:gd name="adj2" fmla="val 5836466"/>
                </a:avLst>
              </a:prstGeom>
              <a:noFill/>
              <a:ln w="15875" cap="flat">
                <a:solidFill>
                  <a:schemeClr val="accent1"/>
                </a:solidFill>
                <a:prstDash val="solid"/>
                <a:miter lim="800000"/>
                <a:headEnd/>
                <a:tailEnd type="arrow" w="lg" len="lg"/>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lumMod val="50000"/>
                      <a:lumOff val="50000"/>
                    </a:srgbClr>
                  </a:solidFill>
                  <a:effectLst/>
                  <a:uLnTx/>
                  <a:uFillTx/>
                  <a:latin typeface="Segoe UI"/>
                  <a:ea typeface="MS PGothic" panose="020B0600070205080204" pitchFamily="34" charset="-128"/>
                  <a:cs typeface="+mn-cs"/>
                </a:endParaRPr>
              </a:p>
            </p:txBody>
          </p:sp>
          <p:sp>
            <p:nvSpPr>
              <p:cNvPr id="60" name="Arc 59">
                <a:extLst>
                  <a:ext uri="{FF2B5EF4-FFF2-40B4-BE49-F238E27FC236}">
                    <a16:creationId xmlns:a16="http://schemas.microsoft.com/office/drawing/2014/main" id="{EA5B7F8B-D573-4428-B8B0-F1514DE864D0}"/>
                  </a:ext>
                </a:extLst>
              </p:cNvPr>
              <p:cNvSpPr/>
              <p:nvPr/>
            </p:nvSpPr>
            <p:spPr>
              <a:xfrm>
                <a:off x="7810097" y="2533633"/>
                <a:ext cx="1752634" cy="1752634"/>
              </a:xfrm>
              <a:prstGeom prst="arc">
                <a:avLst>
                  <a:gd name="adj1" fmla="val 6490451"/>
                  <a:gd name="adj2" fmla="val 16333859"/>
                </a:avLst>
              </a:prstGeom>
              <a:noFill/>
              <a:ln w="15875" cap="flat">
                <a:solidFill>
                  <a:schemeClr val="accent1"/>
                </a:solidFill>
                <a:prstDash val="solid"/>
                <a:miter lim="800000"/>
                <a:headEnd/>
                <a:tailEnd type="arrow" w="lg" len="lg"/>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lumMod val="50000"/>
                      <a:lumOff val="50000"/>
                    </a:srgbClr>
                  </a:solidFill>
                  <a:effectLst/>
                  <a:uLnTx/>
                  <a:uFillTx/>
                  <a:latin typeface="Segoe UI"/>
                  <a:ea typeface="MS PGothic" panose="020B0600070205080204" pitchFamily="34" charset="-128"/>
                  <a:cs typeface="+mn-cs"/>
                </a:endParaRPr>
              </a:p>
            </p:txBody>
          </p:sp>
        </p:grpSp>
      </p:grpSp>
    </p:spTree>
    <p:extLst>
      <p:ext uri="{BB962C8B-B14F-4D97-AF65-F5344CB8AC3E}">
        <p14:creationId xmlns:p14="http://schemas.microsoft.com/office/powerpoint/2010/main" val="32948391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171617F-AD89-4500-B492-C4C73D28AD97}"/>
              </a:ext>
            </a:extLst>
          </p:cNvPr>
          <p:cNvPicPr>
            <a:picLocks noChangeAspect="1"/>
          </p:cNvPicPr>
          <p:nvPr/>
        </p:nvPicPr>
        <p:blipFill rotWithShape="1">
          <a:blip r:embed="rId2"/>
          <a:srcRect t="15730"/>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98AFBBF7-22B5-4A4D-87E5-C0D5621A76C6}"/>
              </a:ext>
            </a:extLst>
          </p:cNvPr>
          <p:cNvSpPr txBox="1"/>
          <p:nvPr/>
        </p:nvSpPr>
        <p:spPr bwMode="ltGray">
          <a:xfrm>
            <a:off x="6522720" y="0"/>
            <a:ext cx="5669280" cy="6858000"/>
          </a:xfrm>
          <a:prstGeom prst="rect">
            <a:avLst/>
          </a:prstGeom>
          <a:gradFill flip="none" rotWithShape="1">
            <a:gsLst>
              <a:gs pos="50000">
                <a:srgbClr val="000000">
                  <a:alpha val="70000"/>
                </a:srgbClr>
              </a:gs>
              <a:gs pos="100000">
                <a:srgbClr val="000000">
                  <a:alpha val="0"/>
                </a:srgbClr>
              </a:gs>
            </a:gsLst>
            <a:lin ang="10800000" scaled="1"/>
            <a:tileRect/>
          </a:gradFill>
        </p:spPr>
        <p:txBody>
          <a:bodyPr vert="horz" wrap="square" lIns="585216" tIns="585216" rIns="585216" bIns="585216" rtlCol="0" anchor="ctr">
            <a:normAutofit/>
          </a:bodyPr>
          <a:lstStyle/>
          <a:p>
            <a:pPr algn="r" defTabSz="932742">
              <a:spcBef>
                <a:spcPct val="0"/>
              </a:spcBef>
              <a:spcAft>
                <a:spcPts val="600"/>
              </a:spcAft>
            </a:pPr>
            <a:r>
              <a:rPr lang="en-US" sz="3600" b="0" kern="1200" cap="none" spc="0" baseline="0">
                <a:ln w="3175">
                  <a:noFill/>
                </a:ln>
                <a:solidFill>
                  <a:srgbClr val="FFFFFF"/>
                </a:solidFill>
                <a:effectLst/>
                <a:latin typeface="+mj-lt"/>
                <a:ea typeface="+mn-ea"/>
                <a:cs typeface="Segoe UI" pitchFamily="34" charset="0"/>
              </a:rPr>
              <a:t>Dave’s 8 track </a:t>
            </a:r>
          </a:p>
        </p:txBody>
      </p:sp>
    </p:spTree>
    <p:extLst>
      <p:ext uri="{BB962C8B-B14F-4D97-AF65-F5344CB8AC3E}">
        <p14:creationId xmlns:p14="http://schemas.microsoft.com/office/powerpoint/2010/main" val="42557754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37042" y="327988"/>
            <a:ext cx="10063202" cy="553791"/>
          </a:xfrm>
        </p:spPr>
        <p:txBody>
          <a:bodyPr/>
          <a:lstStyle/>
          <a:p>
            <a:r>
              <a:rPr lang="en-US">
                <a:solidFill>
                  <a:schemeClr val="bg1"/>
                </a:solidFill>
              </a:rPr>
              <a:t>The Azure DevOps Journey</a:t>
            </a:r>
          </a:p>
        </p:txBody>
      </p:sp>
      <p:grpSp>
        <p:nvGrpSpPr>
          <p:cNvPr id="19" name="Group 18">
            <a:extLst>
              <a:ext uri="{FF2B5EF4-FFF2-40B4-BE49-F238E27FC236}">
                <a16:creationId xmlns:a16="http://schemas.microsoft.com/office/drawing/2014/main" id="{F205C10B-7BF3-4906-B1A5-9927695801BA}"/>
              </a:ext>
            </a:extLst>
          </p:cNvPr>
          <p:cNvGrpSpPr/>
          <p:nvPr/>
        </p:nvGrpSpPr>
        <p:grpSpPr>
          <a:xfrm>
            <a:off x="28836" y="2048786"/>
            <a:ext cx="1442351" cy="1153481"/>
            <a:chOff x="28534" y="2089171"/>
            <a:chExt cx="1471481" cy="1176778"/>
          </a:xfrm>
        </p:grpSpPr>
        <p:sp>
          <p:nvSpPr>
            <p:cNvPr id="13" name="Rectangle 12"/>
            <p:cNvSpPr/>
            <p:nvPr/>
          </p:nvSpPr>
          <p:spPr bwMode="auto">
            <a:xfrm>
              <a:off x="28534"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63" rIns="0" bIns="34263" numCol="1" rtlCol="0" anchor="ctr" anchorCtr="0" compatLnSpc="1">
              <a:prstTxWarp prst="textNoShape">
                <a:avLst/>
              </a:prstTxWarp>
            </a:bodyPr>
            <a:lstStyle/>
            <a:p>
              <a:pPr algn="ctr" defTabSz="684954" fontAlgn="base">
                <a:spcBef>
                  <a:spcPct val="0"/>
                </a:spcBef>
                <a:spcAft>
                  <a:spcPct val="0"/>
                </a:spcAft>
                <a:defRPr/>
              </a:pPr>
              <a:r>
                <a:rPr lang="en-US" sz="2000" b="1">
                  <a:solidFill>
                    <a:schemeClr val="bg1"/>
                  </a:solidFill>
                  <a:latin typeface="Segoe UI Light"/>
                </a:rPr>
                <a:t>Sprint 1</a:t>
              </a:r>
            </a:p>
            <a:p>
              <a:pPr algn="ctr" defTabSz="684954" fontAlgn="base">
                <a:spcBef>
                  <a:spcPct val="0"/>
                </a:spcBef>
                <a:spcAft>
                  <a:spcPct val="0"/>
                </a:spcAft>
                <a:defRPr/>
              </a:pPr>
              <a:r>
                <a:rPr lang="en-US" sz="1600">
                  <a:solidFill>
                    <a:schemeClr val="bg1"/>
                  </a:solidFill>
                  <a:latin typeface="Segoe UI Light"/>
                </a:rPr>
                <a:t>August 2010</a:t>
              </a:r>
            </a:p>
          </p:txBody>
        </p:sp>
        <p:sp>
          <p:nvSpPr>
            <p:cNvPr id="55" name="location_5" title="Icon of a pin">
              <a:extLst>
                <a:ext uri="{FF2B5EF4-FFF2-40B4-BE49-F238E27FC236}">
                  <a16:creationId xmlns:a16="http://schemas.microsoft.com/office/drawing/2014/main" id="{644D6E2D-0D97-475C-B953-3D6D22804F2C}"/>
                </a:ext>
              </a:extLst>
            </p:cNvPr>
            <p:cNvSpPr>
              <a:spLocks noChangeAspect="1" noEditPoints="1"/>
            </p:cNvSpPr>
            <p:nvPr/>
          </p:nvSpPr>
          <p:spPr bwMode="auto">
            <a:xfrm>
              <a:off x="683690"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lin ang="5400000" scaled="1"/>
                </a:gradFill>
                <a:latin typeface="Segoe UI Semilight"/>
              </a:endParaRPr>
            </a:p>
          </p:txBody>
        </p:sp>
      </p:grpSp>
      <p:grpSp>
        <p:nvGrpSpPr>
          <p:cNvPr id="20" name="Group 19">
            <a:extLst>
              <a:ext uri="{FF2B5EF4-FFF2-40B4-BE49-F238E27FC236}">
                <a16:creationId xmlns:a16="http://schemas.microsoft.com/office/drawing/2014/main" id="{8B2F8472-DB64-434D-A84E-2EFA4A02CB73}"/>
              </a:ext>
            </a:extLst>
          </p:cNvPr>
          <p:cNvGrpSpPr/>
          <p:nvPr/>
        </p:nvGrpSpPr>
        <p:grpSpPr>
          <a:xfrm>
            <a:off x="1608456" y="1593856"/>
            <a:ext cx="2126578" cy="1608410"/>
            <a:chOff x="2737380" y="1625054"/>
            <a:chExt cx="2169527" cy="1640895"/>
          </a:xfrm>
        </p:grpSpPr>
        <p:sp>
          <p:nvSpPr>
            <p:cNvPr id="57" name="location_5" title="Icon of a pin">
              <a:extLst>
                <a:ext uri="{FF2B5EF4-FFF2-40B4-BE49-F238E27FC236}">
                  <a16:creationId xmlns:a16="http://schemas.microsoft.com/office/drawing/2014/main" id="{490D3731-6F5C-4FC1-9E2B-CEB2919A6A9C}"/>
                </a:ext>
              </a:extLst>
            </p:cNvPr>
            <p:cNvSpPr>
              <a:spLocks noChangeAspect="1" noEditPoints="1"/>
            </p:cNvSpPr>
            <p:nvPr/>
          </p:nvSpPr>
          <p:spPr bwMode="auto">
            <a:xfrm>
              <a:off x="3479550"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solidFill>
                  <a:schemeClr val="bg1"/>
                </a:solidFill>
                <a:latin typeface="Segoe UI Semilight"/>
              </a:endParaRPr>
            </a:p>
          </p:txBody>
        </p:sp>
        <p:sp>
          <p:nvSpPr>
            <p:cNvPr id="62" name="Rectangle 61">
              <a:extLst>
                <a:ext uri="{FF2B5EF4-FFF2-40B4-BE49-F238E27FC236}">
                  <a16:creationId xmlns:a16="http://schemas.microsoft.com/office/drawing/2014/main" id="{7A223611-6249-4684-BEE8-CB25FA25B65A}"/>
                </a:ext>
              </a:extLst>
            </p:cNvPr>
            <p:cNvSpPr/>
            <p:nvPr/>
          </p:nvSpPr>
          <p:spPr bwMode="auto">
            <a:xfrm>
              <a:off x="2852389"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63" rIns="0" bIns="34263" numCol="1" rtlCol="0" anchor="ctr" anchorCtr="0" compatLnSpc="1">
              <a:prstTxWarp prst="textNoShape">
                <a:avLst/>
              </a:prstTxWarp>
            </a:bodyPr>
            <a:lstStyle/>
            <a:p>
              <a:pPr algn="ctr" defTabSz="684954" fontAlgn="base">
                <a:spcBef>
                  <a:spcPct val="0"/>
                </a:spcBef>
                <a:spcAft>
                  <a:spcPct val="0"/>
                </a:spcAft>
                <a:defRPr/>
              </a:pPr>
              <a:r>
                <a:rPr lang="en-US" sz="2000" b="1">
                  <a:solidFill>
                    <a:schemeClr val="bg1"/>
                  </a:solidFill>
                  <a:latin typeface="Segoe UI Light"/>
                </a:rPr>
                <a:t>Sprint 29</a:t>
              </a:r>
            </a:p>
            <a:p>
              <a:pPr algn="ctr" defTabSz="684954" fontAlgn="base">
                <a:spcBef>
                  <a:spcPct val="0"/>
                </a:spcBef>
                <a:spcAft>
                  <a:spcPct val="0"/>
                </a:spcAft>
                <a:defRPr/>
              </a:pPr>
              <a:r>
                <a:rPr lang="en-US" sz="1600">
                  <a:solidFill>
                    <a:schemeClr val="bg1"/>
                  </a:solidFill>
                  <a:latin typeface="Segoe UI Light"/>
                </a:rPr>
                <a:t>June 2012</a:t>
              </a:r>
            </a:p>
          </p:txBody>
        </p:sp>
        <p:sp>
          <p:nvSpPr>
            <p:cNvPr id="68" name="Rectangle 67">
              <a:extLst>
                <a:ext uri="{FF2B5EF4-FFF2-40B4-BE49-F238E27FC236}">
                  <a16:creationId xmlns:a16="http://schemas.microsoft.com/office/drawing/2014/main" id="{6A14F2FC-C602-43E2-8A01-F1C6434E4A00}"/>
                </a:ext>
              </a:extLst>
            </p:cNvPr>
            <p:cNvSpPr/>
            <p:nvPr/>
          </p:nvSpPr>
          <p:spPr>
            <a:xfrm>
              <a:off x="2737380" y="1625054"/>
              <a:ext cx="2169527" cy="543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7944">
                <a:defRPr/>
              </a:pPr>
              <a:r>
                <a:rPr lang="en-US" sz="2057" b="1">
                  <a:solidFill>
                    <a:schemeClr val="bg1"/>
                  </a:solidFill>
                  <a:latin typeface="Segoe UI Light"/>
                </a:rPr>
                <a:t>VSTS Preview</a:t>
              </a:r>
            </a:p>
          </p:txBody>
        </p:sp>
      </p:grpSp>
      <p:grpSp>
        <p:nvGrpSpPr>
          <p:cNvPr id="28" name="Group 27">
            <a:extLst>
              <a:ext uri="{FF2B5EF4-FFF2-40B4-BE49-F238E27FC236}">
                <a16:creationId xmlns:a16="http://schemas.microsoft.com/office/drawing/2014/main" id="{F3ABFDEC-1874-4C65-906E-507BC6918B2C}"/>
              </a:ext>
            </a:extLst>
          </p:cNvPr>
          <p:cNvGrpSpPr/>
          <p:nvPr/>
        </p:nvGrpSpPr>
        <p:grpSpPr>
          <a:xfrm>
            <a:off x="4015686" y="1596565"/>
            <a:ext cx="1578060" cy="1625516"/>
            <a:chOff x="6469070" y="1607602"/>
            <a:chExt cx="1609930" cy="1658347"/>
          </a:xfrm>
        </p:grpSpPr>
        <p:sp>
          <p:nvSpPr>
            <p:cNvPr id="66" name="location_5" title="Icon of a pin">
              <a:extLst>
                <a:ext uri="{FF2B5EF4-FFF2-40B4-BE49-F238E27FC236}">
                  <a16:creationId xmlns:a16="http://schemas.microsoft.com/office/drawing/2014/main" id="{EB53F574-8F61-4D4C-BFFE-7C281D018C1C}"/>
                </a:ext>
              </a:extLst>
            </p:cNvPr>
            <p:cNvSpPr>
              <a:spLocks noChangeAspect="1" noEditPoints="1"/>
            </p:cNvSpPr>
            <p:nvPr/>
          </p:nvSpPr>
          <p:spPr bwMode="auto">
            <a:xfrm>
              <a:off x="6954097"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solidFill>
                  <a:schemeClr val="bg1"/>
                </a:solidFill>
                <a:latin typeface="Segoe UI Semilight"/>
              </a:endParaRPr>
            </a:p>
          </p:txBody>
        </p:sp>
        <p:sp>
          <p:nvSpPr>
            <p:cNvPr id="67" name="Rectangle 66">
              <a:extLst>
                <a:ext uri="{FF2B5EF4-FFF2-40B4-BE49-F238E27FC236}">
                  <a16:creationId xmlns:a16="http://schemas.microsoft.com/office/drawing/2014/main" id="{1EE0E5FA-19FE-488E-908C-63495AFF5F00}"/>
                </a:ext>
              </a:extLst>
            </p:cNvPr>
            <p:cNvSpPr/>
            <p:nvPr/>
          </p:nvSpPr>
          <p:spPr bwMode="auto">
            <a:xfrm>
              <a:off x="6469070"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63" rIns="0" bIns="34263" numCol="1" rtlCol="0" anchor="ctr" anchorCtr="0" compatLnSpc="1">
              <a:prstTxWarp prst="textNoShape">
                <a:avLst/>
              </a:prstTxWarp>
            </a:bodyPr>
            <a:lstStyle/>
            <a:p>
              <a:pPr algn="ctr" defTabSz="684954" fontAlgn="base">
                <a:spcBef>
                  <a:spcPct val="0"/>
                </a:spcBef>
                <a:spcAft>
                  <a:spcPct val="0"/>
                </a:spcAft>
                <a:defRPr/>
              </a:pPr>
              <a:r>
                <a:rPr lang="en-US" sz="2000" b="1">
                  <a:solidFill>
                    <a:schemeClr val="bg1"/>
                  </a:solidFill>
                  <a:latin typeface="Segoe UI Light"/>
                </a:rPr>
                <a:t>Sprint 67</a:t>
              </a:r>
            </a:p>
            <a:p>
              <a:pPr algn="ctr" defTabSz="684954" fontAlgn="base">
                <a:spcBef>
                  <a:spcPct val="0"/>
                </a:spcBef>
                <a:spcAft>
                  <a:spcPct val="0"/>
                </a:spcAft>
                <a:defRPr/>
              </a:pPr>
              <a:r>
                <a:rPr lang="en-US" sz="1600">
                  <a:solidFill>
                    <a:schemeClr val="bg1"/>
                  </a:solidFill>
                  <a:latin typeface="Segoe UI Light"/>
                </a:rPr>
                <a:t>June 2014</a:t>
              </a:r>
            </a:p>
          </p:txBody>
        </p:sp>
        <p:sp>
          <p:nvSpPr>
            <p:cNvPr id="70" name="Rectangle 69">
              <a:extLst>
                <a:ext uri="{FF2B5EF4-FFF2-40B4-BE49-F238E27FC236}">
                  <a16:creationId xmlns:a16="http://schemas.microsoft.com/office/drawing/2014/main" id="{CC74EEAB-8E8B-4E37-A0C9-69F11518B954}"/>
                </a:ext>
              </a:extLst>
            </p:cNvPr>
            <p:cNvSpPr/>
            <p:nvPr/>
          </p:nvSpPr>
          <p:spPr>
            <a:xfrm>
              <a:off x="6743004" y="1607602"/>
              <a:ext cx="1335996"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7944">
                <a:defRPr/>
              </a:pPr>
              <a:r>
                <a:rPr lang="en-US" sz="2057" b="1">
                  <a:solidFill>
                    <a:schemeClr val="bg1"/>
                  </a:solidFill>
                  <a:latin typeface="Segoe UI Light"/>
                </a:rPr>
                <a:t>1ES</a:t>
              </a:r>
            </a:p>
          </p:txBody>
        </p:sp>
      </p:grpSp>
      <p:grpSp>
        <p:nvGrpSpPr>
          <p:cNvPr id="30" name="Group 29">
            <a:extLst>
              <a:ext uri="{FF2B5EF4-FFF2-40B4-BE49-F238E27FC236}">
                <a16:creationId xmlns:a16="http://schemas.microsoft.com/office/drawing/2014/main" id="{AF973BB2-2AB6-44C4-B7D2-94EB1DCDC4EE}"/>
              </a:ext>
            </a:extLst>
          </p:cNvPr>
          <p:cNvGrpSpPr/>
          <p:nvPr/>
        </p:nvGrpSpPr>
        <p:grpSpPr>
          <a:xfrm>
            <a:off x="6504431" y="1588450"/>
            <a:ext cx="1934358" cy="1608410"/>
            <a:chOff x="9225627" y="1625054"/>
            <a:chExt cx="1973425" cy="1640895"/>
          </a:xfrm>
        </p:grpSpPr>
        <p:sp>
          <p:nvSpPr>
            <p:cNvPr id="60" name="location_5" title="Icon of a pin">
              <a:extLst>
                <a:ext uri="{FF2B5EF4-FFF2-40B4-BE49-F238E27FC236}">
                  <a16:creationId xmlns:a16="http://schemas.microsoft.com/office/drawing/2014/main" id="{AA969DCB-81A0-4D6E-80E6-FC1D44F1F631}"/>
                </a:ext>
              </a:extLst>
            </p:cNvPr>
            <p:cNvSpPr>
              <a:spLocks noChangeAspect="1" noEditPoints="1"/>
            </p:cNvSpPr>
            <p:nvPr/>
          </p:nvSpPr>
          <p:spPr bwMode="auto">
            <a:xfrm>
              <a:off x="10279379"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solidFill>
                  <a:schemeClr val="bg1"/>
                </a:solidFill>
                <a:latin typeface="Segoe UI Semilight"/>
              </a:endParaRPr>
            </a:p>
          </p:txBody>
        </p:sp>
        <p:sp>
          <p:nvSpPr>
            <p:cNvPr id="65" name="Rectangle 64">
              <a:extLst>
                <a:ext uri="{FF2B5EF4-FFF2-40B4-BE49-F238E27FC236}">
                  <a16:creationId xmlns:a16="http://schemas.microsoft.com/office/drawing/2014/main" id="{34391617-88EE-47A7-9D49-CD6727ED9CE3}"/>
                </a:ext>
              </a:extLst>
            </p:cNvPr>
            <p:cNvSpPr/>
            <p:nvPr/>
          </p:nvSpPr>
          <p:spPr bwMode="auto">
            <a:xfrm>
              <a:off x="9543638"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63" rIns="0" bIns="34263" numCol="1" rtlCol="0" anchor="ctr" anchorCtr="0" compatLnSpc="1">
              <a:prstTxWarp prst="textNoShape">
                <a:avLst/>
              </a:prstTxWarp>
            </a:bodyPr>
            <a:lstStyle/>
            <a:p>
              <a:pPr algn="ctr" defTabSz="684954" fontAlgn="base">
                <a:spcBef>
                  <a:spcPct val="0"/>
                </a:spcBef>
                <a:spcAft>
                  <a:spcPct val="0"/>
                </a:spcAft>
                <a:defRPr/>
              </a:pPr>
              <a:r>
                <a:rPr lang="en-US" sz="2000" b="1">
                  <a:solidFill>
                    <a:schemeClr val="bg1"/>
                  </a:solidFill>
                  <a:latin typeface="Segoe UI Light"/>
                </a:rPr>
                <a:t>Sprint 102</a:t>
              </a:r>
            </a:p>
            <a:p>
              <a:pPr algn="ctr" defTabSz="684954" fontAlgn="base">
                <a:spcBef>
                  <a:spcPct val="0"/>
                </a:spcBef>
                <a:spcAft>
                  <a:spcPct val="0"/>
                </a:spcAft>
                <a:defRPr/>
              </a:pPr>
              <a:r>
                <a:rPr lang="en-US" sz="1600">
                  <a:solidFill>
                    <a:schemeClr val="bg1"/>
                  </a:solidFill>
                  <a:latin typeface="Segoe UI Light"/>
                </a:rPr>
                <a:t>May 2017</a:t>
              </a:r>
            </a:p>
          </p:txBody>
        </p:sp>
        <p:sp>
          <p:nvSpPr>
            <p:cNvPr id="72" name="Rectangle 71">
              <a:extLst>
                <a:ext uri="{FF2B5EF4-FFF2-40B4-BE49-F238E27FC236}">
                  <a16:creationId xmlns:a16="http://schemas.microsoft.com/office/drawing/2014/main" id="{B958AA9D-4DDF-43B2-A4D1-A8F21AC212F6}"/>
                </a:ext>
              </a:extLst>
            </p:cNvPr>
            <p:cNvSpPr/>
            <p:nvPr/>
          </p:nvSpPr>
          <p:spPr>
            <a:xfrm>
              <a:off x="9225627" y="1625054"/>
              <a:ext cx="1973425"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7944">
                <a:defRPr/>
              </a:pPr>
              <a:r>
                <a:rPr lang="en-US" sz="2057" b="1">
                  <a:solidFill>
                    <a:schemeClr val="bg1"/>
                  </a:solidFill>
                  <a:latin typeface="Segoe UI Light"/>
                </a:rPr>
                <a:t>Windows on Git</a:t>
              </a:r>
            </a:p>
          </p:txBody>
        </p:sp>
      </p:grpSp>
      <p:grpSp>
        <p:nvGrpSpPr>
          <p:cNvPr id="31" name="Group 30">
            <a:extLst>
              <a:ext uri="{FF2B5EF4-FFF2-40B4-BE49-F238E27FC236}">
                <a16:creationId xmlns:a16="http://schemas.microsoft.com/office/drawing/2014/main" id="{1EFC546A-BAFA-4B12-B4F3-DD8F49E796A3}"/>
              </a:ext>
            </a:extLst>
          </p:cNvPr>
          <p:cNvGrpSpPr/>
          <p:nvPr/>
        </p:nvGrpSpPr>
        <p:grpSpPr>
          <a:xfrm>
            <a:off x="8429046" y="1638069"/>
            <a:ext cx="1763458" cy="1544948"/>
            <a:chOff x="11300968" y="1689798"/>
            <a:chExt cx="1799074" cy="1576151"/>
          </a:xfrm>
        </p:grpSpPr>
        <p:sp>
          <p:nvSpPr>
            <p:cNvPr id="61" name="location_5" title="Icon of a pin">
              <a:extLst>
                <a:ext uri="{FF2B5EF4-FFF2-40B4-BE49-F238E27FC236}">
                  <a16:creationId xmlns:a16="http://schemas.microsoft.com/office/drawing/2014/main" id="{68EAD354-9B14-4937-91F2-A0446D6565DE}"/>
                </a:ext>
              </a:extLst>
            </p:cNvPr>
            <p:cNvSpPr>
              <a:spLocks noChangeAspect="1" noEditPoints="1"/>
            </p:cNvSpPr>
            <p:nvPr/>
          </p:nvSpPr>
          <p:spPr bwMode="auto">
            <a:xfrm>
              <a:off x="11806487"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solidFill>
                  <a:schemeClr val="bg1"/>
                </a:solidFill>
                <a:latin typeface="Segoe UI Semilight"/>
              </a:endParaRPr>
            </a:p>
          </p:txBody>
        </p:sp>
        <p:sp>
          <p:nvSpPr>
            <p:cNvPr id="73" name="Rectangle 72">
              <a:extLst>
                <a:ext uri="{FF2B5EF4-FFF2-40B4-BE49-F238E27FC236}">
                  <a16:creationId xmlns:a16="http://schemas.microsoft.com/office/drawing/2014/main" id="{746B7459-FA77-44EB-AB1F-3D7C2372D040}"/>
                </a:ext>
              </a:extLst>
            </p:cNvPr>
            <p:cNvSpPr/>
            <p:nvPr/>
          </p:nvSpPr>
          <p:spPr bwMode="auto">
            <a:xfrm>
              <a:off x="11300968" y="1689798"/>
              <a:ext cx="1799074" cy="107717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63" rIns="0" bIns="34263" numCol="1" rtlCol="0" anchor="ctr" anchorCtr="0" compatLnSpc="1">
              <a:prstTxWarp prst="textNoShape">
                <a:avLst/>
              </a:prstTxWarp>
            </a:bodyPr>
            <a:lstStyle/>
            <a:p>
              <a:pPr defTabSz="684954" fontAlgn="base">
                <a:spcBef>
                  <a:spcPct val="0"/>
                </a:spcBef>
                <a:spcAft>
                  <a:spcPct val="0"/>
                </a:spcAft>
                <a:defRPr/>
              </a:pPr>
              <a:r>
                <a:rPr lang="en-GB" sz="2057" b="1">
                  <a:solidFill>
                    <a:schemeClr val="bg1"/>
                  </a:solidFill>
                  <a:latin typeface="Segoe UI Light"/>
                </a:rPr>
                <a:t>Azure Pipelines</a:t>
              </a:r>
              <a:endParaRPr lang="en-US" sz="2057" b="1">
                <a:solidFill>
                  <a:schemeClr val="bg1"/>
                </a:solidFill>
                <a:latin typeface="Segoe UI Light"/>
              </a:endParaRPr>
            </a:p>
            <a:p>
              <a:pPr defTabSz="684954" fontAlgn="base">
                <a:spcBef>
                  <a:spcPts val="600"/>
                </a:spcBef>
                <a:spcAft>
                  <a:spcPct val="0"/>
                </a:spcAft>
                <a:defRPr/>
              </a:pPr>
              <a:r>
                <a:rPr lang="en-US" sz="2000" b="1">
                  <a:solidFill>
                    <a:schemeClr val="bg1"/>
                  </a:solidFill>
                  <a:latin typeface="Segoe UI Light"/>
                </a:rPr>
                <a:t>Sprint 140</a:t>
              </a:r>
              <a:endParaRPr lang="en-US" sz="2000">
                <a:solidFill>
                  <a:schemeClr val="bg1"/>
                </a:solidFill>
                <a:latin typeface="Segoe UI Light"/>
              </a:endParaRPr>
            </a:p>
            <a:p>
              <a:pPr defTabSz="684954" fontAlgn="base">
                <a:spcBef>
                  <a:spcPct val="0"/>
                </a:spcBef>
                <a:spcAft>
                  <a:spcPct val="0"/>
                </a:spcAft>
                <a:defRPr/>
              </a:pPr>
              <a:r>
                <a:rPr lang="en-US" sz="1600">
                  <a:solidFill>
                    <a:schemeClr val="bg1"/>
                  </a:solidFill>
                  <a:latin typeface="Segoe UI Light"/>
                </a:rPr>
                <a:t>Sep 2018</a:t>
              </a:r>
            </a:p>
          </p:txBody>
        </p:sp>
      </p:grpSp>
      <p:sp>
        <p:nvSpPr>
          <p:cNvPr id="4" name="Flowchart: Process 3"/>
          <p:cNvSpPr/>
          <p:nvPr/>
        </p:nvSpPr>
        <p:spPr bwMode="auto">
          <a:xfrm>
            <a:off x="5771" y="3189664"/>
            <a:ext cx="12185366" cy="470176"/>
          </a:xfrm>
          <a:prstGeom prst="flowChartProcess">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37" tIns="107470" rIns="134337" bIns="107470" numCol="1" spcCol="0" rtlCol="0" fromWordArt="0" anchor="t" anchorCtr="0" forceAA="0" compatLnSpc="1">
            <a:prstTxWarp prst="textNoShape">
              <a:avLst/>
            </a:prstTxWarp>
            <a:noAutofit/>
          </a:bodyPr>
          <a:lstStyle/>
          <a:p>
            <a:pPr algn="ctr" defTabSz="684887" fontAlgn="base">
              <a:lnSpc>
                <a:spcPct val="90000"/>
              </a:lnSpc>
              <a:spcBef>
                <a:spcPct val="0"/>
              </a:spcBef>
              <a:spcAft>
                <a:spcPct val="0"/>
              </a:spcAft>
              <a:defRPr/>
            </a:pPr>
            <a:endParaRPr lang="en-US" sz="1764"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 name="Flowchart: Process 4"/>
          <p:cNvSpPr/>
          <p:nvPr/>
        </p:nvSpPr>
        <p:spPr bwMode="auto">
          <a:xfrm>
            <a:off x="5772" y="3188617"/>
            <a:ext cx="1005962" cy="470176"/>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37" tIns="107470" rIns="134337" bIns="107470" numCol="1" spcCol="0" rtlCol="0" fromWordArt="0" anchor="t" anchorCtr="0" forceAA="0" compatLnSpc="1">
            <a:prstTxWarp prst="textNoShape">
              <a:avLst/>
            </a:prstTxWarp>
            <a:noAutofit/>
          </a:bodyPr>
          <a:lstStyle/>
          <a:p>
            <a:pPr algn="ctr" defTabSz="684887" fontAlgn="base">
              <a:lnSpc>
                <a:spcPct val="90000"/>
              </a:lnSpc>
              <a:spcBef>
                <a:spcPct val="0"/>
              </a:spcBef>
              <a:spcAft>
                <a:spcPct val="0"/>
              </a:spcAft>
              <a:defRPr/>
            </a:pPr>
            <a:r>
              <a:rPr lang="en-US" sz="1764">
                <a:gradFill>
                  <a:gsLst>
                    <a:gs pos="0">
                      <a:srgbClr val="FFFFFF"/>
                    </a:gs>
                    <a:gs pos="100000">
                      <a:srgbClr val="FFFFFF"/>
                    </a:gs>
                  </a:gsLst>
                  <a:lin ang="5400000" scaled="0"/>
                </a:gradFill>
                <a:latin typeface="Segoe UI Light"/>
                <a:ea typeface="Segoe UI" pitchFamily="34" charset="0"/>
                <a:cs typeface="Segoe UI" pitchFamily="34" charset="0"/>
              </a:rPr>
              <a:t>2010</a:t>
            </a:r>
          </a:p>
        </p:txBody>
      </p:sp>
      <p:sp>
        <p:nvSpPr>
          <p:cNvPr id="6" name="Flowchart: Process 5"/>
          <p:cNvSpPr/>
          <p:nvPr/>
        </p:nvSpPr>
        <p:spPr bwMode="auto">
          <a:xfrm>
            <a:off x="1054515" y="3188617"/>
            <a:ext cx="1005962" cy="470176"/>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37" tIns="107470" rIns="134337" bIns="107470" numCol="1" spcCol="0" rtlCol="0" fromWordArt="0" anchor="t" anchorCtr="0" forceAA="0" compatLnSpc="1">
            <a:prstTxWarp prst="textNoShape">
              <a:avLst/>
            </a:prstTxWarp>
            <a:noAutofit/>
          </a:bodyPr>
          <a:lstStyle/>
          <a:p>
            <a:pPr algn="ctr" defTabSz="684887" fontAlgn="base">
              <a:lnSpc>
                <a:spcPct val="90000"/>
              </a:lnSpc>
              <a:spcBef>
                <a:spcPct val="0"/>
              </a:spcBef>
              <a:spcAft>
                <a:spcPct val="0"/>
              </a:spcAft>
              <a:defRPr/>
            </a:pPr>
            <a:r>
              <a:rPr lang="en-US" sz="1764">
                <a:solidFill>
                  <a:schemeClr val="bg1"/>
                </a:solidFill>
                <a:latin typeface="Segoe UI Light"/>
                <a:ea typeface="Segoe UI" pitchFamily="34" charset="0"/>
                <a:cs typeface="Segoe UI" pitchFamily="34" charset="0"/>
              </a:rPr>
              <a:t>2011</a:t>
            </a:r>
          </a:p>
        </p:txBody>
      </p:sp>
      <p:sp>
        <p:nvSpPr>
          <p:cNvPr id="7" name="Flowchart: Process 6"/>
          <p:cNvSpPr/>
          <p:nvPr/>
        </p:nvSpPr>
        <p:spPr bwMode="auto">
          <a:xfrm>
            <a:off x="2103261" y="3188617"/>
            <a:ext cx="1005962" cy="470176"/>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37" tIns="107470" rIns="134337" bIns="107470" numCol="1" spcCol="0" rtlCol="0" fromWordArt="0" anchor="t" anchorCtr="0" forceAA="0" compatLnSpc="1">
            <a:prstTxWarp prst="textNoShape">
              <a:avLst/>
            </a:prstTxWarp>
            <a:noAutofit/>
          </a:bodyPr>
          <a:lstStyle/>
          <a:p>
            <a:pPr algn="ctr" defTabSz="684887" fontAlgn="base">
              <a:lnSpc>
                <a:spcPct val="90000"/>
              </a:lnSpc>
              <a:spcBef>
                <a:spcPct val="0"/>
              </a:spcBef>
              <a:spcAft>
                <a:spcPct val="0"/>
              </a:spcAft>
              <a:defRPr/>
            </a:pPr>
            <a:r>
              <a:rPr lang="en-US" sz="1764">
                <a:solidFill>
                  <a:schemeClr val="bg1"/>
                </a:solidFill>
                <a:latin typeface="Segoe UI Light"/>
                <a:cs typeface="Segoe UI" pitchFamily="34" charset="0"/>
              </a:rPr>
              <a:t>2012</a:t>
            </a:r>
          </a:p>
        </p:txBody>
      </p:sp>
      <p:sp>
        <p:nvSpPr>
          <p:cNvPr id="8" name="Flowchart: Process 7"/>
          <p:cNvSpPr/>
          <p:nvPr/>
        </p:nvSpPr>
        <p:spPr bwMode="auto">
          <a:xfrm>
            <a:off x="3152005" y="3188617"/>
            <a:ext cx="1005962" cy="470176"/>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37" tIns="107470" rIns="134337" bIns="107470" numCol="1" spcCol="0" rtlCol="0" fromWordArt="0" anchor="t" anchorCtr="0" forceAA="0" compatLnSpc="1">
            <a:prstTxWarp prst="textNoShape">
              <a:avLst/>
            </a:prstTxWarp>
            <a:noAutofit/>
          </a:bodyPr>
          <a:lstStyle/>
          <a:p>
            <a:pPr algn="ctr" defTabSz="684887" fontAlgn="base">
              <a:lnSpc>
                <a:spcPct val="90000"/>
              </a:lnSpc>
              <a:spcBef>
                <a:spcPct val="0"/>
              </a:spcBef>
              <a:spcAft>
                <a:spcPct val="0"/>
              </a:spcAft>
              <a:defRPr/>
            </a:pPr>
            <a:r>
              <a:rPr lang="en-US" sz="1764">
                <a:solidFill>
                  <a:schemeClr val="bg1"/>
                </a:solidFill>
                <a:latin typeface="Segoe UI Light"/>
                <a:cs typeface="Segoe UI" pitchFamily="34" charset="0"/>
              </a:rPr>
              <a:t>2013</a:t>
            </a:r>
          </a:p>
        </p:txBody>
      </p:sp>
      <p:sp>
        <p:nvSpPr>
          <p:cNvPr id="9" name="Flowchart: Process 8"/>
          <p:cNvSpPr/>
          <p:nvPr/>
        </p:nvSpPr>
        <p:spPr bwMode="auto">
          <a:xfrm>
            <a:off x="4200751" y="3188617"/>
            <a:ext cx="1005962" cy="470176"/>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37" tIns="107470" rIns="134337" bIns="107470" numCol="1" spcCol="0" rtlCol="0" fromWordArt="0" anchor="t" anchorCtr="0" forceAA="0" compatLnSpc="1">
            <a:prstTxWarp prst="textNoShape">
              <a:avLst/>
            </a:prstTxWarp>
            <a:noAutofit/>
          </a:bodyPr>
          <a:lstStyle/>
          <a:p>
            <a:pPr algn="ctr" defTabSz="684887" fontAlgn="base">
              <a:lnSpc>
                <a:spcPct val="90000"/>
              </a:lnSpc>
              <a:spcBef>
                <a:spcPct val="0"/>
              </a:spcBef>
              <a:spcAft>
                <a:spcPct val="0"/>
              </a:spcAft>
              <a:defRPr/>
            </a:pPr>
            <a:r>
              <a:rPr lang="en-US" sz="1764">
                <a:solidFill>
                  <a:schemeClr val="bg1"/>
                </a:solidFill>
                <a:latin typeface="Segoe UI Light"/>
                <a:cs typeface="Segoe UI" pitchFamily="34" charset="0"/>
                <a:hlinkClick r:id="rId3">
                  <a:extLst>
                    <a:ext uri="{A12FA001-AC4F-418D-AE19-62706E023703}">
                      <ahyp:hlinkClr xmlns:ahyp="http://schemas.microsoft.com/office/drawing/2018/hyperlinkcolor" val="tx"/>
                    </a:ext>
                  </a:extLst>
                </a:hlinkClick>
              </a:rPr>
              <a:t>2014</a:t>
            </a:r>
            <a:endParaRPr lang="en-US" sz="1764">
              <a:solidFill>
                <a:schemeClr val="bg1"/>
              </a:solidFill>
              <a:latin typeface="Segoe UI Light"/>
              <a:cs typeface="Segoe UI" pitchFamily="34" charset="0"/>
            </a:endParaRPr>
          </a:p>
        </p:txBody>
      </p:sp>
      <p:sp>
        <p:nvSpPr>
          <p:cNvPr id="10" name="Flowchart: Process 9"/>
          <p:cNvSpPr/>
          <p:nvPr/>
        </p:nvSpPr>
        <p:spPr bwMode="auto">
          <a:xfrm>
            <a:off x="5249494" y="3188617"/>
            <a:ext cx="1005962" cy="470176"/>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37" tIns="107470" rIns="134337" bIns="107470" numCol="1" spcCol="0" rtlCol="0" fromWordArt="0" anchor="t" anchorCtr="0" forceAA="0" compatLnSpc="1">
            <a:prstTxWarp prst="textNoShape">
              <a:avLst/>
            </a:prstTxWarp>
            <a:noAutofit/>
          </a:bodyPr>
          <a:lstStyle/>
          <a:p>
            <a:pPr algn="ctr" defTabSz="684887" fontAlgn="base">
              <a:lnSpc>
                <a:spcPct val="90000"/>
              </a:lnSpc>
              <a:spcBef>
                <a:spcPct val="0"/>
              </a:spcBef>
              <a:spcAft>
                <a:spcPct val="0"/>
              </a:spcAft>
              <a:defRPr/>
            </a:pPr>
            <a:r>
              <a:rPr lang="en-US" sz="1764">
                <a:solidFill>
                  <a:schemeClr val="bg1"/>
                </a:solidFill>
                <a:latin typeface="Segoe UI Light"/>
                <a:cs typeface="Segoe UI" pitchFamily="34" charset="0"/>
              </a:rPr>
              <a:t>2015</a:t>
            </a:r>
          </a:p>
        </p:txBody>
      </p:sp>
      <p:sp>
        <p:nvSpPr>
          <p:cNvPr id="18" name="Flowchart: Process 17"/>
          <p:cNvSpPr/>
          <p:nvPr/>
        </p:nvSpPr>
        <p:spPr bwMode="auto">
          <a:xfrm>
            <a:off x="7346984" y="3188617"/>
            <a:ext cx="1005962" cy="470176"/>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37" tIns="107470" rIns="134337" bIns="107470" numCol="1" spcCol="0" rtlCol="0" fromWordArt="0" anchor="t" anchorCtr="0" forceAA="0" compatLnSpc="1">
            <a:prstTxWarp prst="textNoShape">
              <a:avLst/>
            </a:prstTxWarp>
            <a:noAutofit/>
          </a:bodyPr>
          <a:lstStyle/>
          <a:p>
            <a:pPr algn="ctr" defTabSz="684887" fontAlgn="base">
              <a:lnSpc>
                <a:spcPct val="90000"/>
              </a:lnSpc>
              <a:spcBef>
                <a:spcPct val="0"/>
              </a:spcBef>
              <a:spcAft>
                <a:spcPct val="0"/>
              </a:spcAft>
              <a:defRPr/>
            </a:pPr>
            <a:r>
              <a:rPr lang="en-US" sz="1764">
                <a:solidFill>
                  <a:schemeClr val="bg1"/>
                </a:solidFill>
                <a:latin typeface="Segoe UI Light"/>
                <a:cs typeface="Segoe UI" pitchFamily="34" charset="0"/>
              </a:rPr>
              <a:t>2017</a:t>
            </a:r>
          </a:p>
        </p:txBody>
      </p:sp>
      <p:sp>
        <p:nvSpPr>
          <p:cNvPr id="11" name="Flowchart: Process 10"/>
          <p:cNvSpPr/>
          <p:nvPr/>
        </p:nvSpPr>
        <p:spPr bwMode="auto">
          <a:xfrm>
            <a:off x="6298239" y="3188617"/>
            <a:ext cx="1005962" cy="470176"/>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37" tIns="107470" rIns="134337" bIns="107470" numCol="1" spcCol="0" rtlCol="0" fromWordArt="0" anchor="t" anchorCtr="0" forceAA="0" compatLnSpc="1">
            <a:prstTxWarp prst="textNoShape">
              <a:avLst/>
            </a:prstTxWarp>
            <a:noAutofit/>
          </a:bodyPr>
          <a:lstStyle/>
          <a:p>
            <a:pPr algn="ctr" defTabSz="684887" fontAlgn="base">
              <a:lnSpc>
                <a:spcPct val="90000"/>
              </a:lnSpc>
              <a:spcBef>
                <a:spcPct val="0"/>
              </a:spcBef>
              <a:spcAft>
                <a:spcPct val="0"/>
              </a:spcAft>
              <a:defRPr/>
            </a:pPr>
            <a:r>
              <a:rPr lang="en-US" sz="1764">
                <a:solidFill>
                  <a:schemeClr val="bg1"/>
                </a:solidFill>
                <a:latin typeface="Segoe UI Light"/>
                <a:cs typeface="Segoe UI" pitchFamily="34" charset="0"/>
              </a:rPr>
              <a:t>2016</a:t>
            </a:r>
          </a:p>
        </p:txBody>
      </p:sp>
      <p:sp>
        <p:nvSpPr>
          <p:cNvPr id="43" name="Flowchart: Process 42">
            <a:extLst>
              <a:ext uri="{FF2B5EF4-FFF2-40B4-BE49-F238E27FC236}">
                <a16:creationId xmlns:a16="http://schemas.microsoft.com/office/drawing/2014/main" id="{D8A34A38-4543-4D17-A91D-CC698B99D1F2}"/>
              </a:ext>
            </a:extLst>
          </p:cNvPr>
          <p:cNvSpPr/>
          <p:nvPr/>
        </p:nvSpPr>
        <p:spPr bwMode="auto">
          <a:xfrm>
            <a:off x="8395729" y="3188617"/>
            <a:ext cx="1005962" cy="470176"/>
          </a:xfrm>
          <a:prstGeom prst="flowChartProcess">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37" tIns="107470" rIns="134337" bIns="107470" numCol="1" spcCol="0" rtlCol="0" fromWordArt="0" anchor="t" anchorCtr="0" forceAA="0" compatLnSpc="1">
            <a:prstTxWarp prst="textNoShape">
              <a:avLst/>
            </a:prstTxWarp>
            <a:noAutofit/>
          </a:bodyPr>
          <a:lstStyle/>
          <a:p>
            <a:pPr algn="ctr" defTabSz="684887" fontAlgn="base">
              <a:lnSpc>
                <a:spcPct val="90000"/>
              </a:lnSpc>
              <a:spcBef>
                <a:spcPct val="0"/>
              </a:spcBef>
              <a:spcAft>
                <a:spcPct val="0"/>
              </a:spcAft>
              <a:defRPr/>
            </a:pPr>
            <a:r>
              <a:rPr lang="en-US" sz="1764">
                <a:solidFill>
                  <a:schemeClr val="bg1"/>
                </a:solidFill>
                <a:latin typeface="Segoe UI Light"/>
                <a:cs typeface="Segoe UI" pitchFamily="34" charset="0"/>
              </a:rPr>
              <a:t>2018</a:t>
            </a:r>
          </a:p>
        </p:txBody>
      </p:sp>
      <p:sp>
        <p:nvSpPr>
          <p:cNvPr id="45" name="Flowchart: Process 44">
            <a:extLst>
              <a:ext uri="{FF2B5EF4-FFF2-40B4-BE49-F238E27FC236}">
                <a16:creationId xmlns:a16="http://schemas.microsoft.com/office/drawing/2014/main" id="{888EAF9A-CFD7-416E-9086-067996BD4C08}"/>
              </a:ext>
            </a:extLst>
          </p:cNvPr>
          <p:cNvSpPr/>
          <p:nvPr/>
        </p:nvSpPr>
        <p:spPr bwMode="auto">
          <a:xfrm>
            <a:off x="9444475" y="3188617"/>
            <a:ext cx="1005962" cy="470176"/>
          </a:xfrm>
          <a:prstGeom prst="flowChartProcess">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37" tIns="107470" rIns="134337" bIns="107470" numCol="1" spcCol="0" rtlCol="0" fromWordArt="0" anchor="t" anchorCtr="0" forceAA="0" compatLnSpc="1">
            <a:prstTxWarp prst="textNoShape">
              <a:avLst/>
            </a:prstTxWarp>
            <a:noAutofit/>
          </a:bodyPr>
          <a:lstStyle/>
          <a:p>
            <a:pPr algn="ctr" defTabSz="684887" fontAlgn="base">
              <a:lnSpc>
                <a:spcPct val="90000"/>
              </a:lnSpc>
              <a:spcBef>
                <a:spcPct val="0"/>
              </a:spcBef>
              <a:spcAft>
                <a:spcPct val="0"/>
              </a:spcAft>
              <a:defRPr/>
            </a:pPr>
            <a:r>
              <a:rPr lang="en-US" sz="1764">
                <a:solidFill>
                  <a:schemeClr val="bg1"/>
                </a:solidFill>
                <a:latin typeface="Segoe UI Light"/>
                <a:cs typeface="Segoe UI" pitchFamily="34" charset="0"/>
                <a:hlinkClick r:id="rId4">
                  <a:extLst>
                    <a:ext uri="{A12FA001-AC4F-418D-AE19-62706E023703}">
                      <ahyp:hlinkClr xmlns:ahyp="http://schemas.microsoft.com/office/drawing/2018/hyperlinkcolor" val="tx"/>
                    </a:ext>
                  </a:extLst>
                </a:hlinkClick>
              </a:rPr>
              <a:t>2019</a:t>
            </a:r>
            <a:endParaRPr lang="en-US" sz="1764">
              <a:solidFill>
                <a:schemeClr val="bg1"/>
              </a:solidFill>
              <a:latin typeface="Segoe UI Light"/>
              <a:cs typeface="Segoe UI" pitchFamily="34" charset="0"/>
            </a:endParaRPr>
          </a:p>
        </p:txBody>
      </p:sp>
      <p:sp>
        <p:nvSpPr>
          <p:cNvPr id="48" name="Rectangle 47">
            <a:extLst>
              <a:ext uri="{FF2B5EF4-FFF2-40B4-BE49-F238E27FC236}">
                <a16:creationId xmlns:a16="http://schemas.microsoft.com/office/drawing/2014/main" id="{BA7C0412-ECE4-4DCF-9D99-F6933DF27746}"/>
              </a:ext>
            </a:extLst>
          </p:cNvPr>
          <p:cNvSpPr/>
          <p:nvPr/>
        </p:nvSpPr>
        <p:spPr bwMode="auto">
          <a:xfrm>
            <a:off x="8372636" y="127478"/>
            <a:ext cx="3240335" cy="105585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63" rIns="0" bIns="34263" numCol="1" rtlCol="0" anchor="ctr" anchorCtr="0" compatLnSpc="1">
            <a:prstTxWarp prst="textNoShape">
              <a:avLst/>
            </a:prstTxWarp>
          </a:bodyPr>
          <a:lstStyle/>
          <a:p>
            <a:pPr algn="r" defTabSz="684954" fontAlgn="base">
              <a:spcBef>
                <a:spcPct val="0"/>
              </a:spcBef>
              <a:spcAft>
                <a:spcPct val="0"/>
              </a:spcAft>
              <a:defRPr/>
            </a:pPr>
            <a:endParaRPr lang="en-GB" sz="2057" b="1">
              <a:solidFill>
                <a:schemeClr val="bg1"/>
              </a:solidFill>
              <a:latin typeface="Segoe UI Light"/>
            </a:endParaRPr>
          </a:p>
          <a:p>
            <a:pPr algn="r" defTabSz="684954" fontAlgn="base">
              <a:spcAft>
                <a:spcPct val="0"/>
              </a:spcAft>
              <a:defRPr/>
            </a:pPr>
            <a:r>
              <a:rPr lang="en-GB" sz="2000" b="1">
                <a:solidFill>
                  <a:schemeClr val="bg1"/>
                </a:solidFill>
                <a:latin typeface="Segoe UI Light"/>
              </a:rPr>
              <a:t> 105K </a:t>
            </a:r>
            <a:r>
              <a:rPr lang="en-GB" sz="1961" b="1">
                <a:solidFill>
                  <a:schemeClr val="bg1"/>
                </a:solidFill>
                <a:latin typeface="Segoe UI Light"/>
              </a:rPr>
              <a:t>employees engaged</a:t>
            </a:r>
          </a:p>
          <a:p>
            <a:pPr algn="r" defTabSz="684954" fontAlgn="base">
              <a:spcAft>
                <a:spcPct val="0"/>
              </a:spcAft>
              <a:defRPr/>
            </a:pPr>
            <a:r>
              <a:rPr lang="en-GB" sz="1961" b="1">
                <a:solidFill>
                  <a:schemeClr val="bg1"/>
                </a:solidFill>
                <a:latin typeface="Segoe UI Light"/>
              </a:rPr>
              <a:t>85K deployments/day</a:t>
            </a:r>
            <a:endParaRPr lang="en-GB" sz="2000" b="1">
              <a:solidFill>
                <a:schemeClr val="bg1"/>
              </a:solidFill>
              <a:latin typeface="Segoe UI Light"/>
            </a:endParaRPr>
          </a:p>
          <a:p>
            <a:pPr algn="r" defTabSz="684954" fontAlgn="base">
              <a:spcAft>
                <a:spcPct val="0"/>
              </a:spcAft>
              <a:defRPr/>
            </a:pPr>
            <a:r>
              <a:rPr lang="en-GB" sz="2000" b="1">
                <a:solidFill>
                  <a:schemeClr val="bg1"/>
                </a:solidFill>
                <a:latin typeface="Segoe UI Light"/>
              </a:rPr>
              <a:t>Sprint 179</a:t>
            </a:r>
            <a:endParaRPr lang="en-US" sz="2000" b="1">
              <a:solidFill>
                <a:schemeClr val="bg1"/>
              </a:solidFill>
              <a:latin typeface="Segoe UI Light"/>
            </a:endParaRPr>
          </a:p>
          <a:p>
            <a:pPr algn="r" defTabSz="684954" fontAlgn="base">
              <a:spcBef>
                <a:spcPct val="0"/>
              </a:spcBef>
              <a:spcAft>
                <a:spcPct val="0"/>
              </a:spcAft>
              <a:defRPr/>
            </a:pPr>
            <a:r>
              <a:rPr lang="en-US" sz="1600">
                <a:solidFill>
                  <a:schemeClr val="bg1"/>
                </a:solidFill>
                <a:latin typeface="Segoe UI Light"/>
              </a:rPr>
              <a:t>December 2020</a:t>
            </a:r>
          </a:p>
        </p:txBody>
      </p:sp>
      <p:sp>
        <p:nvSpPr>
          <p:cNvPr id="44" name="Flowchart: Process 43">
            <a:extLst>
              <a:ext uri="{FF2B5EF4-FFF2-40B4-BE49-F238E27FC236}">
                <a16:creationId xmlns:a16="http://schemas.microsoft.com/office/drawing/2014/main" id="{2BD7C7E0-5F38-4805-A837-1FDF33CC14FD}"/>
              </a:ext>
            </a:extLst>
          </p:cNvPr>
          <p:cNvSpPr/>
          <p:nvPr/>
        </p:nvSpPr>
        <p:spPr bwMode="auto">
          <a:xfrm>
            <a:off x="10493223" y="3188617"/>
            <a:ext cx="1005962" cy="470176"/>
          </a:xfrm>
          <a:prstGeom prst="flowChartProcess">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37" tIns="107470" rIns="134337" bIns="107470" numCol="1" spcCol="0" rtlCol="0" fromWordArt="0" anchor="t" anchorCtr="0" forceAA="0" compatLnSpc="1">
            <a:prstTxWarp prst="textNoShape">
              <a:avLst/>
            </a:prstTxWarp>
            <a:noAutofit/>
          </a:bodyPr>
          <a:lstStyle/>
          <a:p>
            <a:pPr algn="ctr" defTabSz="684887" fontAlgn="base">
              <a:lnSpc>
                <a:spcPct val="90000"/>
              </a:lnSpc>
              <a:spcBef>
                <a:spcPct val="0"/>
              </a:spcBef>
              <a:spcAft>
                <a:spcPct val="0"/>
              </a:spcAft>
              <a:defRPr/>
            </a:pPr>
            <a:r>
              <a:rPr lang="en-US" sz="1764">
                <a:solidFill>
                  <a:schemeClr val="bg1"/>
                </a:solidFill>
                <a:latin typeface="Segoe UI Light"/>
                <a:cs typeface="Segoe UI" pitchFamily="34" charset="0"/>
              </a:rPr>
              <a:t>2020</a:t>
            </a:r>
          </a:p>
        </p:txBody>
      </p:sp>
      <p:sp>
        <p:nvSpPr>
          <p:cNvPr id="49" name="Flowchart: Process 48">
            <a:extLst>
              <a:ext uri="{FF2B5EF4-FFF2-40B4-BE49-F238E27FC236}">
                <a16:creationId xmlns:a16="http://schemas.microsoft.com/office/drawing/2014/main" id="{90C149DF-8D23-444F-8695-73F8B4604FA0}"/>
              </a:ext>
            </a:extLst>
          </p:cNvPr>
          <p:cNvSpPr/>
          <p:nvPr/>
        </p:nvSpPr>
        <p:spPr bwMode="auto">
          <a:xfrm>
            <a:off x="11541970" y="3188617"/>
            <a:ext cx="676191" cy="470176"/>
          </a:xfrm>
          <a:prstGeom prst="flowChartProcess">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37" tIns="107470" rIns="134337" bIns="107470" numCol="1" spcCol="0" rtlCol="0" fromWordArt="0" anchor="t" anchorCtr="0" forceAA="0" compatLnSpc="1">
            <a:prstTxWarp prst="textNoShape">
              <a:avLst/>
            </a:prstTxWarp>
            <a:noAutofit/>
          </a:bodyPr>
          <a:lstStyle/>
          <a:p>
            <a:pPr algn="ctr" defTabSz="684887" fontAlgn="base">
              <a:lnSpc>
                <a:spcPct val="90000"/>
              </a:lnSpc>
              <a:spcBef>
                <a:spcPct val="0"/>
              </a:spcBef>
              <a:spcAft>
                <a:spcPct val="0"/>
              </a:spcAft>
              <a:defRPr/>
            </a:pPr>
            <a:endParaRPr lang="en-US" sz="1764">
              <a:solidFill>
                <a:schemeClr val="bg1"/>
              </a:solidFill>
              <a:latin typeface="Segoe UI Light"/>
              <a:cs typeface="Segoe UI" pitchFamily="34" charset="0"/>
            </a:endParaRPr>
          </a:p>
        </p:txBody>
      </p:sp>
      <p:grpSp>
        <p:nvGrpSpPr>
          <p:cNvPr id="50" name="Group 49">
            <a:extLst>
              <a:ext uri="{FF2B5EF4-FFF2-40B4-BE49-F238E27FC236}">
                <a16:creationId xmlns:a16="http://schemas.microsoft.com/office/drawing/2014/main" id="{1F5A00A6-1039-4087-BE07-E38538164D8C}"/>
              </a:ext>
            </a:extLst>
          </p:cNvPr>
          <p:cNvGrpSpPr/>
          <p:nvPr/>
        </p:nvGrpSpPr>
        <p:grpSpPr>
          <a:xfrm>
            <a:off x="4947159" y="3671703"/>
            <a:ext cx="1442352" cy="1390035"/>
            <a:chOff x="6428573" y="1436708"/>
            <a:chExt cx="1471481" cy="1418110"/>
          </a:xfrm>
        </p:grpSpPr>
        <p:sp>
          <p:nvSpPr>
            <p:cNvPr id="52" name="location_5" title="Icon of a pin">
              <a:extLst>
                <a:ext uri="{FF2B5EF4-FFF2-40B4-BE49-F238E27FC236}">
                  <a16:creationId xmlns:a16="http://schemas.microsoft.com/office/drawing/2014/main" id="{D56B4BF5-6411-4C05-80FE-C4D81572B853}"/>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solidFill>
                  <a:schemeClr val="bg1"/>
                </a:solidFill>
                <a:latin typeface="Segoe UI Semilight"/>
              </a:endParaRPr>
            </a:p>
          </p:txBody>
        </p:sp>
        <p:sp>
          <p:nvSpPr>
            <p:cNvPr id="54" name="Rectangle 53">
              <a:extLst>
                <a:ext uri="{FF2B5EF4-FFF2-40B4-BE49-F238E27FC236}">
                  <a16:creationId xmlns:a16="http://schemas.microsoft.com/office/drawing/2014/main" id="{54BC79BF-A552-4A70-95A1-DD5F8C306B0E}"/>
                </a:ext>
              </a:extLst>
            </p:cNvPr>
            <p:cNvSpPr/>
            <p:nvPr/>
          </p:nvSpPr>
          <p:spPr bwMode="auto">
            <a:xfrm>
              <a:off x="6428573" y="2169483"/>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63" rIns="0" bIns="34263" numCol="1" rtlCol="0" anchor="ctr" anchorCtr="0" compatLnSpc="1">
              <a:prstTxWarp prst="textNoShape">
                <a:avLst/>
              </a:prstTxWarp>
            </a:bodyPr>
            <a:lstStyle/>
            <a:p>
              <a:pPr algn="ctr" defTabSz="684954" fontAlgn="base">
                <a:spcBef>
                  <a:spcPct val="0"/>
                </a:spcBef>
                <a:spcAft>
                  <a:spcPct val="0"/>
                </a:spcAft>
                <a:defRPr/>
              </a:pPr>
              <a:r>
                <a:rPr lang="en-US" sz="1600">
                  <a:solidFill>
                    <a:schemeClr val="bg1"/>
                  </a:solidFill>
                  <a:latin typeface="Segoe UI Light"/>
                </a:rPr>
                <a:t>April 2015</a:t>
              </a:r>
            </a:p>
          </p:txBody>
        </p:sp>
        <p:sp>
          <p:nvSpPr>
            <p:cNvPr id="56" name="Rectangle 55">
              <a:extLst>
                <a:ext uri="{FF2B5EF4-FFF2-40B4-BE49-F238E27FC236}">
                  <a16:creationId xmlns:a16="http://schemas.microsoft.com/office/drawing/2014/main" id="{171A444D-1872-4B6E-8E59-C97786775029}"/>
                </a:ext>
              </a:extLst>
            </p:cNvPr>
            <p:cNvSpPr/>
            <p:nvPr/>
          </p:nvSpPr>
          <p:spPr>
            <a:xfrm>
              <a:off x="6564058" y="1946090"/>
              <a:ext cx="1335996"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7944">
                <a:defRPr/>
              </a:pPr>
              <a:r>
                <a:rPr lang="en-US" sz="2057" b="1">
                  <a:solidFill>
                    <a:schemeClr val="bg1"/>
                  </a:solidFill>
                  <a:latin typeface="Segoe UI Light"/>
                </a:rPr>
                <a:t>VS Code</a:t>
              </a:r>
            </a:p>
          </p:txBody>
        </p:sp>
      </p:grpSp>
      <p:grpSp>
        <p:nvGrpSpPr>
          <p:cNvPr id="71" name="Group 70">
            <a:extLst>
              <a:ext uri="{FF2B5EF4-FFF2-40B4-BE49-F238E27FC236}">
                <a16:creationId xmlns:a16="http://schemas.microsoft.com/office/drawing/2014/main" id="{0F20C13C-1F4E-4898-8702-3FCE851CA2CF}"/>
              </a:ext>
            </a:extLst>
          </p:cNvPr>
          <p:cNvGrpSpPr/>
          <p:nvPr/>
        </p:nvGrpSpPr>
        <p:grpSpPr>
          <a:xfrm>
            <a:off x="2442362" y="3670326"/>
            <a:ext cx="2656019" cy="1391413"/>
            <a:chOff x="4685028" y="1436708"/>
            <a:chExt cx="2709661" cy="1419517"/>
          </a:xfrm>
        </p:grpSpPr>
        <p:sp>
          <p:nvSpPr>
            <p:cNvPr id="74" name="location_5" title="Icon of a pin">
              <a:extLst>
                <a:ext uri="{FF2B5EF4-FFF2-40B4-BE49-F238E27FC236}">
                  <a16:creationId xmlns:a16="http://schemas.microsoft.com/office/drawing/2014/main" id="{ACCE398F-8E08-44CB-A31F-CDE21BEDAF3D}"/>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solidFill>
                  <a:schemeClr val="bg1"/>
                </a:solidFill>
                <a:latin typeface="Segoe UI Semilight"/>
              </a:endParaRPr>
            </a:p>
          </p:txBody>
        </p:sp>
        <p:sp>
          <p:nvSpPr>
            <p:cNvPr id="75" name="Rectangle 74">
              <a:extLst>
                <a:ext uri="{FF2B5EF4-FFF2-40B4-BE49-F238E27FC236}">
                  <a16:creationId xmlns:a16="http://schemas.microsoft.com/office/drawing/2014/main" id="{4C3C1DA5-F137-4F6D-91E3-F5DF3B15786E}"/>
                </a:ext>
              </a:extLst>
            </p:cNvPr>
            <p:cNvSpPr/>
            <p:nvPr/>
          </p:nvSpPr>
          <p:spPr bwMode="auto">
            <a:xfrm>
              <a:off x="5923208" y="2170890"/>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63" rIns="0" bIns="34263" numCol="1" rtlCol="0" anchor="ctr" anchorCtr="0" compatLnSpc="1">
              <a:prstTxWarp prst="textNoShape">
                <a:avLst/>
              </a:prstTxWarp>
            </a:bodyPr>
            <a:lstStyle/>
            <a:p>
              <a:pPr algn="ctr" defTabSz="684954" fontAlgn="base">
                <a:spcBef>
                  <a:spcPct val="0"/>
                </a:spcBef>
                <a:spcAft>
                  <a:spcPct val="0"/>
                </a:spcAft>
                <a:defRPr/>
              </a:pPr>
              <a:r>
                <a:rPr lang="en-US" sz="1600">
                  <a:solidFill>
                    <a:schemeClr val="bg1"/>
                  </a:solidFill>
                  <a:latin typeface="Segoe UI Light"/>
                </a:rPr>
                <a:t>July 2014</a:t>
              </a:r>
            </a:p>
          </p:txBody>
        </p:sp>
        <p:sp>
          <p:nvSpPr>
            <p:cNvPr id="76" name="Rectangle 75">
              <a:extLst>
                <a:ext uri="{FF2B5EF4-FFF2-40B4-BE49-F238E27FC236}">
                  <a16:creationId xmlns:a16="http://schemas.microsoft.com/office/drawing/2014/main" id="{1BA5C6A3-463B-44CA-82B6-D75D05884A82}"/>
                </a:ext>
              </a:extLst>
            </p:cNvPr>
            <p:cNvSpPr/>
            <p:nvPr/>
          </p:nvSpPr>
          <p:spPr>
            <a:xfrm>
              <a:off x="4685028" y="1938843"/>
              <a:ext cx="2479285"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217944">
                <a:defRPr/>
              </a:pPr>
              <a:r>
                <a:rPr lang="en-US" sz="2057" b="1">
                  <a:solidFill>
                    <a:schemeClr val="bg1"/>
                  </a:solidFill>
                  <a:latin typeface="Segoe UI Light"/>
                </a:rPr>
                <a:t>Microsoft on GitHub</a:t>
              </a:r>
            </a:p>
          </p:txBody>
        </p:sp>
      </p:grpSp>
      <p:grpSp>
        <p:nvGrpSpPr>
          <p:cNvPr id="77" name="Group 76">
            <a:extLst>
              <a:ext uri="{FF2B5EF4-FFF2-40B4-BE49-F238E27FC236}">
                <a16:creationId xmlns:a16="http://schemas.microsoft.com/office/drawing/2014/main" id="{65C85E4D-AEA3-4B9F-B1C2-C37A6857DAC5}"/>
              </a:ext>
            </a:extLst>
          </p:cNvPr>
          <p:cNvGrpSpPr/>
          <p:nvPr/>
        </p:nvGrpSpPr>
        <p:grpSpPr>
          <a:xfrm>
            <a:off x="6160035" y="3671704"/>
            <a:ext cx="2779135" cy="1757852"/>
            <a:chOff x="6021360" y="1436708"/>
            <a:chExt cx="2835262" cy="1793357"/>
          </a:xfrm>
        </p:grpSpPr>
        <p:sp>
          <p:nvSpPr>
            <p:cNvPr id="78" name="location_5" title="Icon of a pin">
              <a:extLst>
                <a:ext uri="{FF2B5EF4-FFF2-40B4-BE49-F238E27FC236}">
                  <a16:creationId xmlns:a16="http://schemas.microsoft.com/office/drawing/2014/main" id="{4AD4F8E0-EF57-47B3-801F-D88226032657}"/>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solidFill>
                  <a:schemeClr val="bg1"/>
                </a:solidFill>
                <a:latin typeface="Segoe UI Semilight"/>
              </a:endParaRPr>
            </a:p>
          </p:txBody>
        </p:sp>
        <p:sp>
          <p:nvSpPr>
            <p:cNvPr id="79" name="Rectangle 78">
              <a:extLst>
                <a:ext uri="{FF2B5EF4-FFF2-40B4-BE49-F238E27FC236}">
                  <a16:creationId xmlns:a16="http://schemas.microsoft.com/office/drawing/2014/main" id="{77ED37D0-ABE9-426F-B8DB-3AB8E0456383}"/>
                </a:ext>
              </a:extLst>
            </p:cNvPr>
            <p:cNvSpPr/>
            <p:nvPr/>
          </p:nvSpPr>
          <p:spPr bwMode="auto">
            <a:xfrm>
              <a:off x="6021360" y="2544730"/>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63" rIns="0" bIns="34263" numCol="1" rtlCol="0" anchor="ctr" anchorCtr="0" compatLnSpc="1">
              <a:prstTxWarp prst="textNoShape">
                <a:avLst/>
              </a:prstTxWarp>
            </a:bodyPr>
            <a:lstStyle/>
            <a:p>
              <a:pPr algn="ctr" defTabSz="684954" fontAlgn="base">
                <a:spcBef>
                  <a:spcPct val="0"/>
                </a:spcBef>
                <a:spcAft>
                  <a:spcPct val="0"/>
                </a:spcAft>
                <a:defRPr/>
              </a:pPr>
              <a:r>
                <a:rPr lang="en-US" sz="1600">
                  <a:solidFill>
                    <a:schemeClr val="bg1"/>
                  </a:solidFill>
                  <a:latin typeface="Segoe UI Light"/>
                </a:rPr>
                <a:t>Nov 2016</a:t>
              </a:r>
            </a:p>
          </p:txBody>
        </p:sp>
        <p:sp>
          <p:nvSpPr>
            <p:cNvPr id="80" name="Rectangle 79">
              <a:extLst>
                <a:ext uri="{FF2B5EF4-FFF2-40B4-BE49-F238E27FC236}">
                  <a16:creationId xmlns:a16="http://schemas.microsoft.com/office/drawing/2014/main" id="{BDB4A3D6-03D3-4805-A48E-2342F96DD643}"/>
                </a:ext>
              </a:extLst>
            </p:cNvPr>
            <p:cNvSpPr/>
            <p:nvPr/>
          </p:nvSpPr>
          <p:spPr>
            <a:xfrm>
              <a:off x="6248121" y="2144808"/>
              <a:ext cx="2608501"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7944">
                <a:defRPr/>
              </a:pPr>
              <a:r>
                <a:rPr lang="en-US" sz="2057" b="1">
                  <a:solidFill>
                    <a:schemeClr val="bg1"/>
                  </a:solidFill>
                  <a:latin typeface="Segoe UI Light"/>
                </a:rPr>
                <a:t>Join Linux </a:t>
              </a:r>
              <a:br>
                <a:rPr lang="en-US" sz="2057" b="1">
                  <a:solidFill>
                    <a:schemeClr val="bg1"/>
                  </a:solidFill>
                  <a:latin typeface="Segoe UI Light"/>
                </a:rPr>
              </a:br>
              <a:r>
                <a:rPr lang="en-US" sz="2057" b="1">
                  <a:solidFill>
                    <a:schemeClr val="bg1"/>
                  </a:solidFill>
                  <a:latin typeface="Segoe UI Light"/>
                </a:rPr>
                <a:t>Foundation</a:t>
              </a:r>
            </a:p>
          </p:txBody>
        </p:sp>
      </p:grpSp>
      <p:grpSp>
        <p:nvGrpSpPr>
          <p:cNvPr id="81" name="Group 80">
            <a:extLst>
              <a:ext uri="{FF2B5EF4-FFF2-40B4-BE49-F238E27FC236}">
                <a16:creationId xmlns:a16="http://schemas.microsoft.com/office/drawing/2014/main" id="{F1BBBD7A-805A-4740-89EF-798F6FD69750}"/>
              </a:ext>
            </a:extLst>
          </p:cNvPr>
          <p:cNvGrpSpPr/>
          <p:nvPr/>
        </p:nvGrpSpPr>
        <p:grpSpPr>
          <a:xfrm>
            <a:off x="7876769" y="3671705"/>
            <a:ext cx="2432914" cy="1677425"/>
            <a:chOff x="5952254" y="1436708"/>
            <a:chExt cx="2482050" cy="1711305"/>
          </a:xfrm>
        </p:grpSpPr>
        <p:sp>
          <p:nvSpPr>
            <p:cNvPr id="82" name="location_5" title="Icon of a pin">
              <a:extLst>
                <a:ext uri="{FF2B5EF4-FFF2-40B4-BE49-F238E27FC236}">
                  <a16:creationId xmlns:a16="http://schemas.microsoft.com/office/drawing/2014/main" id="{1209E8D4-2F74-4304-9155-4E6032F8498B}"/>
                </a:ext>
              </a:extLst>
            </p:cNvPr>
            <p:cNvSpPr>
              <a:spLocks noChangeAspect="1" noEditPoints="1"/>
            </p:cNvSpPr>
            <p:nvPr/>
          </p:nvSpPr>
          <p:spPr bwMode="auto">
            <a:xfrm rot="10800000">
              <a:off x="7069035"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solidFill>
                  <a:schemeClr val="bg1"/>
                </a:solidFill>
                <a:latin typeface="Segoe UI Semilight"/>
              </a:endParaRPr>
            </a:p>
          </p:txBody>
        </p:sp>
        <p:sp>
          <p:nvSpPr>
            <p:cNvPr id="83" name="Rectangle 82">
              <a:extLst>
                <a:ext uri="{FF2B5EF4-FFF2-40B4-BE49-F238E27FC236}">
                  <a16:creationId xmlns:a16="http://schemas.microsoft.com/office/drawing/2014/main" id="{84DED294-BCB0-4783-A7A2-F90A88FF71C6}"/>
                </a:ext>
              </a:extLst>
            </p:cNvPr>
            <p:cNvSpPr/>
            <p:nvPr/>
          </p:nvSpPr>
          <p:spPr bwMode="auto">
            <a:xfrm>
              <a:off x="6216343" y="2462678"/>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63" rIns="0" bIns="34263" numCol="1" rtlCol="0" anchor="ctr" anchorCtr="0" compatLnSpc="1">
              <a:prstTxWarp prst="textNoShape">
                <a:avLst/>
              </a:prstTxWarp>
            </a:bodyPr>
            <a:lstStyle/>
            <a:p>
              <a:pPr algn="ctr" defTabSz="684954" fontAlgn="base">
                <a:spcBef>
                  <a:spcPct val="0"/>
                </a:spcBef>
                <a:spcAft>
                  <a:spcPct val="0"/>
                </a:spcAft>
                <a:defRPr/>
              </a:pPr>
              <a:r>
                <a:rPr lang="en-US" sz="1600">
                  <a:solidFill>
                    <a:schemeClr val="bg1"/>
                  </a:solidFill>
                  <a:latin typeface="Segoe UI Light"/>
                </a:rPr>
                <a:t>Oct 2018</a:t>
              </a:r>
            </a:p>
          </p:txBody>
        </p:sp>
        <p:sp>
          <p:nvSpPr>
            <p:cNvPr id="84" name="Rectangle 83">
              <a:extLst>
                <a:ext uri="{FF2B5EF4-FFF2-40B4-BE49-F238E27FC236}">
                  <a16:creationId xmlns:a16="http://schemas.microsoft.com/office/drawing/2014/main" id="{4CC348F2-A948-49EF-B5D8-7A21972DF831}"/>
                </a:ext>
              </a:extLst>
            </p:cNvPr>
            <p:cNvSpPr/>
            <p:nvPr/>
          </p:nvSpPr>
          <p:spPr>
            <a:xfrm>
              <a:off x="5952254" y="2104478"/>
              <a:ext cx="1471481"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217944">
                <a:defRPr/>
              </a:pPr>
              <a:r>
                <a:rPr lang="en-GB" sz="2057" b="1">
                  <a:solidFill>
                    <a:schemeClr val="bg1"/>
                  </a:solidFill>
                  <a:latin typeface="Segoe UI Light"/>
                </a:rPr>
                <a:t>G</a:t>
              </a:r>
              <a:r>
                <a:rPr lang="en-US" sz="2057" b="1" err="1">
                  <a:solidFill>
                    <a:schemeClr val="bg1"/>
                  </a:solidFill>
                  <a:latin typeface="Segoe UI Light"/>
                </a:rPr>
                <a:t>itHub</a:t>
              </a:r>
              <a:r>
                <a:rPr lang="en-US" sz="2057" b="1">
                  <a:solidFill>
                    <a:schemeClr val="bg1"/>
                  </a:solidFill>
                  <a:latin typeface="Segoe UI Light"/>
                </a:rPr>
                <a:t> </a:t>
              </a:r>
              <a:br>
                <a:rPr lang="en-US" sz="2057" b="1">
                  <a:solidFill>
                    <a:schemeClr val="bg1"/>
                  </a:solidFill>
                  <a:latin typeface="Segoe UI Light"/>
                </a:rPr>
              </a:br>
              <a:r>
                <a:rPr lang="en-US" sz="2057" b="1">
                  <a:solidFill>
                    <a:schemeClr val="bg1"/>
                  </a:solidFill>
                  <a:latin typeface="Segoe UI Light"/>
                </a:rPr>
                <a:t>Acquired</a:t>
              </a:r>
            </a:p>
          </p:txBody>
        </p:sp>
        <p:sp>
          <p:nvSpPr>
            <p:cNvPr id="98" name="Rectangle 97">
              <a:extLst>
                <a:ext uri="{FF2B5EF4-FFF2-40B4-BE49-F238E27FC236}">
                  <a16:creationId xmlns:a16="http://schemas.microsoft.com/office/drawing/2014/main" id="{1BD254CE-C04E-49A4-A94E-4A2CB4934721}"/>
                </a:ext>
              </a:extLst>
            </p:cNvPr>
            <p:cNvSpPr/>
            <p:nvPr/>
          </p:nvSpPr>
          <p:spPr>
            <a:xfrm>
              <a:off x="6962823" y="1937436"/>
              <a:ext cx="1471481"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217944">
                <a:defRPr/>
              </a:pPr>
              <a:r>
                <a:rPr lang="en-US" sz="2057" b="1">
                  <a:solidFill>
                    <a:schemeClr val="bg1"/>
                  </a:solidFill>
                  <a:latin typeface="Segoe UI Light"/>
                </a:rPr>
                <a:t>Semmle</a:t>
              </a:r>
            </a:p>
          </p:txBody>
        </p:sp>
      </p:grpSp>
      <p:grpSp>
        <p:nvGrpSpPr>
          <p:cNvPr id="85" name="Group 84">
            <a:extLst>
              <a:ext uri="{FF2B5EF4-FFF2-40B4-BE49-F238E27FC236}">
                <a16:creationId xmlns:a16="http://schemas.microsoft.com/office/drawing/2014/main" id="{49BEC79F-F865-434D-A4D0-899085556585}"/>
              </a:ext>
            </a:extLst>
          </p:cNvPr>
          <p:cNvGrpSpPr/>
          <p:nvPr/>
        </p:nvGrpSpPr>
        <p:grpSpPr>
          <a:xfrm>
            <a:off x="-159877" y="3671703"/>
            <a:ext cx="2059829" cy="1467996"/>
            <a:chOff x="6426978" y="1436708"/>
            <a:chExt cx="2101429" cy="1497645"/>
          </a:xfrm>
        </p:grpSpPr>
        <p:sp>
          <p:nvSpPr>
            <p:cNvPr id="86" name="location_5" title="Icon of a pin">
              <a:extLst>
                <a:ext uri="{FF2B5EF4-FFF2-40B4-BE49-F238E27FC236}">
                  <a16:creationId xmlns:a16="http://schemas.microsoft.com/office/drawing/2014/main" id="{C3BF3E18-1CE7-486A-8094-AB7E3710C10C}"/>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a:gradFill>
                  <a:gsLst>
                    <a:gs pos="0">
                      <a:srgbClr val="505050"/>
                    </a:gs>
                    <a:gs pos="100000">
                      <a:srgbClr val="505050"/>
                    </a:gs>
                  </a:gsLst>
                  <a:lin ang="5400000" scaled="1"/>
                </a:gradFill>
                <a:latin typeface="Segoe UI Semilight"/>
              </a:endParaRPr>
            </a:p>
          </p:txBody>
        </p:sp>
        <p:sp>
          <p:nvSpPr>
            <p:cNvPr id="87" name="Rectangle 86">
              <a:extLst>
                <a:ext uri="{FF2B5EF4-FFF2-40B4-BE49-F238E27FC236}">
                  <a16:creationId xmlns:a16="http://schemas.microsoft.com/office/drawing/2014/main" id="{31091CA1-5598-4828-86D1-10FC7FB540CA}"/>
                </a:ext>
              </a:extLst>
            </p:cNvPr>
            <p:cNvSpPr/>
            <p:nvPr/>
          </p:nvSpPr>
          <p:spPr bwMode="auto">
            <a:xfrm>
              <a:off x="6426978" y="2249018"/>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63" rIns="0" bIns="34263" numCol="1" rtlCol="0" anchor="ctr" anchorCtr="0" compatLnSpc="1">
              <a:prstTxWarp prst="textNoShape">
                <a:avLst/>
              </a:prstTxWarp>
            </a:bodyPr>
            <a:lstStyle/>
            <a:p>
              <a:pPr algn="ctr" defTabSz="684954" fontAlgn="base">
                <a:spcBef>
                  <a:spcPct val="0"/>
                </a:spcBef>
                <a:spcAft>
                  <a:spcPct val="0"/>
                </a:spcAft>
                <a:defRPr/>
              </a:pPr>
              <a:r>
                <a:rPr lang="en-US" sz="1600">
                  <a:solidFill>
                    <a:schemeClr val="bg1"/>
                  </a:solidFill>
                  <a:latin typeface="Segoe UI Light"/>
                </a:rPr>
                <a:t>March 2010</a:t>
              </a:r>
            </a:p>
          </p:txBody>
        </p:sp>
        <p:sp>
          <p:nvSpPr>
            <p:cNvPr id="88" name="Rectangle 87">
              <a:extLst>
                <a:ext uri="{FF2B5EF4-FFF2-40B4-BE49-F238E27FC236}">
                  <a16:creationId xmlns:a16="http://schemas.microsoft.com/office/drawing/2014/main" id="{7A0CB30A-E947-4598-A032-78F0F07F19C7}"/>
                </a:ext>
              </a:extLst>
            </p:cNvPr>
            <p:cNvSpPr/>
            <p:nvPr/>
          </p:nvSpPr>
          <p:spPr>
            <a:xfrm>
              <a:off x="6564058" y="1946090"/>
              <a:ext cx="1964349"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7944">
                <a:defRPr/>
              </a:pPr>
              <a:r>
                <a:rPr lang="en-US" sz="1400" b="1">
                  <a:solidFill>
                    <a:schemeClr val="bg1"/>
                  </a:solidFill>
                  <a:latin typeface="Segoe UI Light"/>
                </a:rPr>
                <a:t>400 Open Source Projects</a:t>
              </a:r>
            </a:p>
          </p:txBody>
        </p:sp>
      </p:grpSp>
      <p:cxnSp>
        <p:nvCxnSpPr>
          <p:cNvPr id="14" name="Straight Connector 13">
            <a:extLst>
              <a:ext uri="{FF2B5EF4-FFF2-40B4-BE49-F238E27FC236}">
                <a16:creationId xmlns:a16="http://schemas.microsoft.com/office/drawing/2014/main" id="{000E39B4-7C24-4888-8D72-0A20D7FAA11E}"/>
              </a:ext>
            </a:extLst>
          </p:cNvPr>
          <p:cNvCxnSpPr/>
          <p:nvPr/>
        </p:nvCxnSpPr>
        <p:spPr>
          <a:xfrm flipV="1">
            <a:off x="11419990" y="1588450"/>
            <a:ext cx="0" cy="1594566"/>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4F80CE4-3588-4C25-8FE9-57E9860518BC}"/>
              </a:ext>
            </a:extLst>
          </p:cNvPr>
          <p:cNvSpPr/>
          <p:nvPr/>
        </p:nvSpPr>
        <p:spPr bwMode="auto">
          <a:xfrm>
            <a:off x="11310142" y="1385846"/>
            <a:ext cx="199805" cy="199805"/>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bg1"/>
              </a:solidFill>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D231CD45-6B1B-4085-A229-B3EB7A0ADAB3}"/>
              </a:ext>
            </a:extLst>
          </p:cNvPr>
          <p:cNvCxnSpPr>
            <a:cxnSpLocks/>
            <a:endCxn id="90" idx="4"/>
          </p:cNvCxnSpPr>
          <p:nvPr/>
        </p:nvCxnSpPr>
        <p:spPr>
          <a:xfrm flipH="1">
            <a:off x="10929269" y="3658793"/>
            <a:ext cx="2" cy="2284548"/>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5661ABFA-AF5B-43C4-9F1D-AB15EA63496E}"/>
              </a:ext>
            </a:extLst>
          </p:cNvPr>
          <p:cNvSpPr/>
          <p:nvPr/>
        </p:nvSpPr>
        <p:spPr bwMode="auto">
          <a:xfrm rot="10800000">
            <a:off x="10829367" y="5943341"/>
            <a:ext cx="199805" cy="199805"/>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bg1"/>
              </a:solidFill>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D47B430-F33C-404E-9379-BF48FD106C42}"/>
              </a:ext>
            </a:extLst>
          </p:cNvPr>
          <p:cNvSpPr/>
          <p:nvPr/>
        </p:nvSpPr>
        <p:spPr>
          <a:xfrm>
            <a:off x="7360785" y="6157123"/>
            <a:ext cx="3789977" cy="5331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217944">
              <a:defRPr/>
            </a:pPr>
            <a:r>
              <a:rPr lang="en-GB" sz="2057" b="1">
                <a:solidFill>
                  <a:schemeClr val="bg1"/>
                </a:solidFill>
                <a:latin typeface="Segoe UI Light"/>
              </a:rPr>
              <a:t>8.8k open source projects</a:t>
            </a:r>
            <a:br>
              <a:rPr lang="en-GB" sz="2057" b="1">
                <a:solidFill>
                  <a:schemeClr val="bg1"/>
                </a:solidFill>
                <a:latin typeface="Segoe UI Light"/>
              </a:rPr>
            </a:br>
            <a:r>
              <a:rPr lang="en-GB" sz="2057" b="1">
                <a:solidFill>
                  <a:schemeClr val="bg1"/>
                </a:solidFill>
                <a:latin typeface="Segoe UI Light"/>
              </a:rPr>
              <a:t>27k employees contributing</a:t>
            </a:r>
            <a:endParaRPr lang="en-US" sz="2057" b="1">
              <a:solidFill>
                <a:schemeClr val="bg1"/>
              </a:solidFill>
              <a:latin typeface="Segoe UI Light"/>
            </a:endParaRPr>
          </a:p>
        </p:txBody>
      </p:sp>
      <p:grpSp>
        <p:nvGrpSpPr>
          <p:cNvPr id="29" name="Group 28">
            <a:extLst>
              <a:ext uri="{FF2B5EF4-FFF2-40B4-BE49-F238E27FC236}">
                <a16:creationId xmlns:a16="http://schemas.microsoft.com/office/drawing/2014/main" id="{23CE6F8C-A9F7-40BB-B7E2-8333F98D79A6}"/>
              </a:ext>
            </a:extLst>
          </p:cNvPr>
          <p:cNvGrpSpPr/>
          <p:nvPr/>
        </p:nvGrpSpPr>
        <p:grpSpPr>
          <a:xfrm>
            <a:off x="9378979" y="3639776"/>
            <a:ext cx="1630583" cy="2619358"/>
            <a:chOff x="9567046" y="3712264"/>
            <a:chExt cx="1663280" cy="2671882"/>
          </a:xfrm>
        </p:grpSpPr>
        <p:grpSp>
          <p:nvGrpSpPr>
            <p:cNvPr id="26" name="Group 25">
              <a:extLst>
                <a:ext uri="{FF2B5EF4-FFF2-40B4-BE49-F238E27FC236}">
                  <a16:creationId xmlns:a16="http://schemas.microsoft.com/office/drawing/2014/main" id="{A1A92E9F-10BF-4AB0-94CA-434332D6482C}"/>
                </a:ext>
              </a:extLst>
            </p:cNvPr>
            <p:cNvGrpSpPr/>
            <p:nvPr/>
          </p:nvGrpSpPr>
          <p:grpSpPr>
            <a:xfrm>
              <a:off x="9567046" y="5168964"/>
              <a:ext cx="1663280" cy="1215182"/>
              <a:chOff x="9090445" y="5168964"/>
              <a:chExt cx="1663280" cy="1215182"/>
            </a:xfrm>
          </p:grpSpPr>
          <p:sp>
            <p:nvSpPr>
              <p:cNvPr id="69" name="Rectangle 68">
                <a:extLst>
                  <a:ext uri="{FF2B5EF4-FFF2-40B4-BE49-F238E27FC236}">
                    <a16:creationId xmlns:a16="http://schemas.microsoft.com/office/drawing/2014/main" id="{E9B75B02-53E7-4B1A-B040-AE963D26EABD}"/>
                  </a:ext>
                </a:extLst>
              </p:cNvPr>
              <p:cNvSpPr/>
              <p:nvPr/>
            </p:nvSpPr>
            <p:spPr bwMode="auto">
              <a:xfrm>
                <a:off x="9282450" y="5698909"/>
                <a:ext cx="1471275" cy="68523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63" rIns="0" bIns="34263" numCol="1" rtlCol="0" anchor="ctr" anchorCtr="0" compatLnSpc="1">
                <a:prstTxWarp prst="textNoShape">
                  <a:avLst/>
                </a:prstTxWarp>
              </a:bodyPr>
              <a:lstStyle/>
              <a:p>
                <a:pPr algn="ctr" defTabSz="684954" fontAlgn="base">
                  <a:spcBef>
                    <a:spcPct val="0"/>
                  </a:spcBef>
                  <a:spcAft>
                    <a:spcPct val="0"/>
                  </a:spcAft>
                  <a:defRPr/>
                </a:pPr>
                <a:r>
                  <a:rPr lang="en-US" sz="1600">
                    <a:solidFill>
                      <a:schemeClr val="bg1"/>
                    </a:solidFill>
                    <a:latin typeface="Segoe UI Light"/>
                  </a:rPr>
                  <a:t>Nov 2019</a:t>
                </a:r>
              </a:p>
            </p:txBody>
          </p:sp>
          <p:sp>
            <p:nvSpPr>
              <p:cNvPr id="92" name="Rectangle 91">
                <a:extLst>
                  <a:ext uri="{FF2B5EF4-FFF2-40B4-BE49-F238E27FC236}">
                    <a16:creationId xmlns:a16="http://schemas.microsoft.com/office/drawing/2014/main" id="{1BB57BA1-AE29-4D6E-B378-BBD28AE366E7}"/>
                  </a:ext>
                </a:extLst>
              </p:cNvPr>
              <p:cNvSpPr/>
              <p:nvPr/>
            </p:nvSpPr>
            <p:spPr>
              <a:xfrm>
                <a:off x="9090445" y="5168964"/>
                <a:ext cx="1471275" cy="543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217944">
                  <a:defRPr/>
                </a:pPr>
                <a:r>
                  <a:rPr lang="en-GB" sz="2057" b="1">
                    <a:solidFill>
                      <a:schemeClr val="bg1"/>
                    </a:solidFill>
                    <a:latin typeface="Segoe UI Light"/>
                  </a:rPr>
                  <a:t>G</a:t>
                </a:r>
                <a:r>
                  <a:rPr lang="en-US" sz="2057" b="1" err="1">
                    <a:solidFill>
                      <a:schemeClr val="bg1"/>
                    </a:solidFill>
                    <a:latin typeface="Segoe UI Light"/>
                  </a:rPr>
                  <a:t>itHub</a:t>
                </a:r>
                <a:r>
                  <a:rPr lang="en-US" sz="2057" b="1">
                    <a:solidFill>
                      <a:schemeClr val="bg1"/>
                    </a:solidFill>
                    <a:latin typeface="Segoe UI Light"/>
                  </a:rPr>
                  <a:t> </a:t>
                </a:r>
                <a:br>
                  <a:rPr lang="en-US" sz="2057" b="1">
                    <a:solidFill>
                      <a:schemeClr val="bg1"/>
                    </a:solidFill>
                    <a:latin typeface="Segoe UI Light"/>
                  </a:rPr>
                </a:br>
                <a:r>
                  <a:rPr lang="en-US" sz="2057" b="1">
                    <a:solidFill>
                      <a:schemeClr val="bg1"/>
                    </a:solidFill>
                    <a:latin typeface="Segoe UI Light"/>
                  </a:rPr>
                  <a:t>Actions</a:t>
                </a:r>
              </a:p>
              <a:p>
                <a:pPr algn="r" defTabSz="1217944">
                  <a:defRPr/>
                </a:pPr>
                <a:r>
                  <a:rPr lang="en-US" sz="2057" b="1">
                    <a:solidFill>
                      <a:schemeClr val="bg1"/>
                    </a:solidFill>
                    <a:latin typeface="Segoe UI Light"/>
                  </a:rPr>
                  <a:t>Security</a:t>
                </a:r>
              </a:p>
            </p:txBody>
          </p:sp>
        </p:grpSp>
        <p:grpSp>
          <p:nvGrpSpPr>
            <p:cNvPr id="24" name="Group 23">
              <a:extLst>
                <a:ext uri="{FF2B5EF4-FFF2-40B4-BE49-F238E27FC236}">
                  <a16:creationId xmlns:a16="http://schemas.microsoft.com/office/drawing/2014/main" id="{9351F536-63E8-420E-A352-D9D5429B79CD}"/>
                </a:ext>
              </a:extLst>
            </p:cNvPr>
            <p:cNvGrpSpPr/>
            <p:nvPr/>
          </p:nvGrpSpPr>
          <p:grpSpPr>
            <a:xfrm>
              <a:off x="10439694" y="3712264"/>
              <a:ext cx="203811" cy="1231837"/>
              <a:chOff x="10334399" y="3712264"/>
              <a:chExt cx="203811" cy="1231837"/>
            </a:xfrm>
          </p:grpSpPr>
          <p:cxnSp>
            <p:nvCxnSpPr>
              <p:cNvPr id="93" name="Straight Connector 92">
                <a:extLst>
                  <a:ext uri="{FF2B5EF4-FFF2-40B4-BE49-F238E27FC236}">
                    <a16:creationId xmlns:a16="http://schemas.microsoft.com/office/drawing/2014/main" id="{9B66E833-C815-4144-A7C1-ADFAA0483BD5}"/>
                  </a:ext>
                </a:extLst>
              </p:cNvPr>
              <p:cNvCxnSpPr>
                <a:cxnSpLocks/>
              </p:cNvCxnSpPr>
              <p:nvPr/>
            </p:nvCxnSpPr>
            <p:spPr>
              <a:xfrm>
                <a:off x="10408596" y="3712264"/>
                <a:ext cx="19493" cy="1012463"/>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Oval 93">
                <a:extLst>
                  <a:ext uri="{FF2B5EF4-FFF2-40B4-BE49-F238E27FC236}">
                    <a16:creationId xmlns:a16="http://schemas.microsoft.com/office/drawing/2014/main" id="{81952328-D514-4B6A-9123-07F279D21B96}"/>
                  </a:ext>
                </a:extLst>
              </p:cNvPr>
              <p:cNvSpPr/>
              <p:nvPr/>
            </p:nvSpPr>
            <p:spPr bwMode="auto">
              <a:xfrm rot="10800000">
                <a:off x="10334399" y="4740290"/>
                <a:ext cx="203811" cy="203811"/>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bg1"/>
                  </a:solidFill>
                  <a:latin typeface="Segoe UI"/>
                  <a:ea typeface="Segoe UI" pitchFamily="34" charset="0"/>
                  <a:cs typeface="Segoe UI" pitchFamily="34" charset="0"/>
                </a:endParaRPr>
              </a:p>
            </p:txBody>
          </p:sp>
        </p:grpSp>
      </p:grpSp>
      <p:grpSp>
        <p:nvGrpSpPr>
          <p:cNvPr id="27" name="Group 26">
            <a:extLst>
              <a:ext uri="{FF2B5EF4-FFF2-40B4-BE49-F238E27FC236}">
                <a16:creationId xmlns:a16="http://schemas.microsoft.com/office/drawing/2014/main" id="{B7AC5749-582B-44A3-BDC8-5891AE0A6FFF}"/>
              </a:ext>
            </a:extLst>
          </p:cNvPr>
          <p:cNvGrpSpPr/>
          <p:nvPr/>
        </p:nvGrpSpPr>
        <p:grpSpPr>
          <a:xfrm>
            <a:off x="9911215" y="3658788"/>
            <a:ext cx="199805" cy="512210"/>
            <a:chOff x="10032370" y="3731657"/>
            <a:chExt cx="203811" cy="522481"/>
          </a:xfrm>
        </p:grpSpPr>
        <p:cxnSp>
          <p:nvCxnSpPr>
            <p:cNvPr id="96" name="Straight Connector 95">
              <a:extLst>
                <a:ext uri="{FF2B5EF4-FFF2-40B4-BE49-F238E27FC236}">
                  <a16:creationId xmlns:a16="http://schemas.microsoft.com/office/drawing/2014/main" id="{E1FD34CA-2A3F-47B4-8FBE-4CA695E6B06B}"/>
                </a:ext>
              </a:extLst>
            </p:cNvPr>
            <p:cNvCxnSpPr>
              <a:cxnSpLocks/>
            </p:cNvCxnSpPr>
            <p:nvPr/>
          </p:nvCxnSpPr>
          <p:spPr>
            <a:xfrm>
              <a:off x="10106567" y="3731657"/>
              <a:ext cx="9634" cy="322641"/>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29A99C49-6F6D-4510-B3AD-868B1273A50A}"/>
                </a:ext>
              </a:extLst>
            </p:cNvPr>
            <p:cNvSpPr/>
            <p:nvPr/>
          </p:nvSpPr>
          <p:spPr bwMode="auto">
            <a:xfrm rot="10800000">
              <a:off x="10032370" y="4050327"/>
              <a:ext cx="203811" cy="203811"/>
            </a:xfrm>
            <a:prstGeom prst="ellipse">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bg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3998351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5" name="Parallelogram 34"/>
          <p:cNvSpPr/>
          <p:nvPr/>
        </p:nvSpPr>
        <p:spPr bwMode="auto">
          <a:xfrm>
            <a:off x="1515089" y="599599"/>
            <a:ext cx="3783102" cy="3102298"/>
          </a:xfrm>
          <a:prstGeom prst="parallelogram">
            <a:avLst>
              <a:gd name="adj" fmla="val 38502"/>
            </a:avLst>
          </a:prstGeom>
          <a:solidFill>
            <a:srgbClr val="5ACBF0">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1278940" y="2539778"/>
            <a:ext cx="3111513" cy="3111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rotWithShape="1">
          <a:blip r:embed="rId2" cstate="print">
            <a:alphaModFix amt="50000"/>
            <a:extLst>
              <a:ext uri="{28A0092B-C50C-407E-A947-70E740481C1C}">
                <a14:useLocalDpi xmlns:a14="http://schemas.microsoft.com/office/drawing/2010/main"/>
              </a:ext>
            </a:extLst>
          </a:blip>
          <a:srcRect/>
          <a:stretch/>
        </p:blipFill>
        <p:spPr>
          <a:xfrm>
            <a:off x="1289560" y="2539778"/>
            <a:ext cx="3088748" cy="3105546"/>
          </a:xfrm>
          <a:prstGeom prst="rect">
            <a:avLst/>
          </a:prstGeom>
        </p:spPr>
      </p:pic>
      <p:sp>
        <p:nvSpPr>
          <p:cNvPr id="19" name="Rectangle 18"/>
          <p:cNvSpPr/>
          <p:nvPr/>
        </p:nvSpPr>
        <p:spPr bwMode="auto">
          <a:xfrm>
            <a:off x="4535503" y="2539778"/>
            <a:ext cx="3111513" cy="3111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7801547" y="2539778"/>
            <a:ext cx="3111513" cy="3111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4535501" y="2539778"/>
            <a:ext cx="3111513" cy="3111513"/>
          </a:xfrm>
          <a:prstGeom prst="rect">
            <a:avLst/>
          </a:prstGeom>
          <a:blipFill>
            <a:blip r:embed="rId3" cstate="print">
              <a:alphaModFix amt="55000"/>
              <a:extLst>
                <a:ext uri="{28A0092B-C50C-407E-A947-70E740481C1C}">
                  <a14:useLocalDpi xmlns:a14="http://schemas.microsoft.com/office/drawing/2010/main"/>
                </a:ext>
              </a:extLst>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p:cNvPicPr>
            <a:picLocks noChangeAspect="1"/>
          </p:cNvPicPr>
          <p:nvPr/>
        </p:nvPicPr>
        <p:blipFill rotWithShape="1">
          <a:blip r:embed="rId4" cstate="print">
            <a:alphaModFix amt="45000"/>
            <a:extLst>
              <a:ext uri="{28A0092B-C50C-407E-A947-70E740481C1C}">
                <a14:useLocalDpi xmlns:a14="http://schemas.microsoft.com/office/drawing/2010/main"/>
              </a:ext>
            </a:extLst>
          </a:blip>
          <a:srcRect/>
          <a:stretch/>
        </p:blipFill>
        <p:spPr>
          <a:xfrm>
            <a:off x="7801547" y="2539778"/>
            <a:ext cx="3111513" cy="3111513"/>
          </a:xfrm>
          <a:prstGeom prst="rect">
            <a:avLst/>
          </a:prstGeom>
        </p:spPr>
      </p:pic>
      <p:sp>
        <p:nvSpPr>
          <p:cNvPr id="28" name="Rectangle 27"/>
          <p:cNvSpPr/>
          <p:nvPr/>
        </p:nvSpPr>
        <p:spPr bwMode="auto">
          <a:xfrm>
            <a:off x="1278940" y="2539778"/>
            <a:ext cx="3111513" cy="3111513"/>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4534524" y="2539778"/>
            <a:ext cx="3111513" cy="3111513"/>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7790108" y="2539778"/>
            <a:ext cx="3111513" cy="3111513"/>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6">
            <a:extLst>
              <a:ext uri="{FF2B5EF4-FFF2-40B4-BE49-F238E27FC236}">
                <a16:creationId xmlns:a16="http://schemas.microsoft.com/office/drawing/2014/main" id="{34B655BA-10A4-4A57-89DB-CFFBE1CA1E33}"/>
              </a:ext>
            </a:extLst>
          </p:cNvPr>
          <p:cNvSpPr txBox="1">
            <a:spLocks/>
          </p:cNvSpPr>
          <p:nvPr/>
        </p:nvSpPr>
        <p:spPr>
          <a:xfrm>
            <a:off x="1780135" y="3688175"/>
            <a:ext cx="2109124" cy="81471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fontAlgn="base"/>
            <a:r>
              <a:rPr lang="en-US" sz="2000" b="0">
                <a:solidFill>
                  <a:schemeClr val="bg1"/>
                </a:solidFill>
              </a:rPr>
              <a:t>Adopting a </a:t>
            </a:r>
            <a:br>
              <a:rPr lang="en-US" sz="2000" b="0">
                <a:solidFill>
                  <a:schemeClr val="bg1"/>
                </a:solidFill>
              </a:rPr>
            </a:br>
            <a:r>
              <a:rPr lang="en-US" sz="2000" b="0">
                <a:solidFill>
                  <a:schemeClr val="bg1"/>
                </a:solidFill>
              </a:rPr>
              <a:t>growth mindset</a:t>
            </a:r>
          </a:p>
        </p:txBody>
      </p:sp>
      <p:sp>
        <p:nvSpPr>
          <p:cNvPr id="45" name="Title 6">
            <a:extLst>
              <a:ext uri="{FF2B5EF4-FFF2-40B4-BE49-F238E27FC236}">
                <a16:creationId xmlns:a16="http://schemas.microsoft.com/office/drawing/2014/main" id="{34B655BA-10A4-4A57-89DB-CFFBE1CA1E33}"/>
              </a:ext>
            </a:extLst>
          </p:cNvPr>
          <p:cNvSpPr txBox="1">
            <a:spLocks/>
          </p:cNvSpPr>
          <p:nvPr/>
        </p:nvSpPr>
        <p:spPr>
          <a:xfrm>
            <a:off x="4783756" y="3688175"/>
            <a:ext cx="2635144" cy="81471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fontAlgn="base"/>
            <a:r>
              <a:rPr lang="en-US" sz="2000" b="0">
                <a:solidFill>
                  <a:schemeClr val="bg1"/>
                </a:solidFill>
              </a:rPr>
              <a:t>Creating a culture of customer obsession</a:t>
            </a:r>
          </a:p>
        </p:txBody>
      </p:sp>
      <p:sp>
        <p:nvSpPr>
          <p:cNvPr id="46" name="Title 6">
            <a:extLst>
              <a:ext uri="{FF2B5EF4-FFF2-40B4-BE49-F238E27FC236}">
                <a16:creationId xmlns:a16="http://schemas.microsoft.com/office/drawing/2014/main" id="{34B655BA-10A4-4A57-89DB-CFFBE1CA1E33}"/>
              </a:ext>
            </a:extLst>
          </p:cNvPr>
          <p:cNvSpPr txBox="1">
            <a:spLocks/>
          </p:cNvSpPr>
          <p:nvPr/>
        </p:nvSpPr>
        <p:spPr>
          <a:xfrm>
            <a:off x="8110599" y="3688175"/>
            <a:ext cx="2474246" cy="814718"/>
          </a:xfrm>
          <a:prstGeom prst="rect">
            <a:avLst/>
          </a:prstGeom>
          <a:noFill/>
          <a:ln>
            <a:noFill/>
          </a:ln>
        </p:spPr>
        <p:txBody>
          <a:bodyPr spcFirstLastPara="1" vert="horz" wrap="square" lIns="19050" tIns="19050" rIns="19050" bIns="19050" rtlCol="0" anchor="ctr"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fontAlgn="base"/>
            <a:r>
              <a:rPr lang="en-US" sz="2000" b="0">
                <a:solidFill>
                  <a:schemeClr val="bg1"/>
                </a:solidFill>
              </a:rPr>
              <a:t>Aligning to shared objectives</a:t>
            </a:r>
          </a:p>
        </p:txBody>
      </p:sp>
      <p:sp>
        <p:nvSpPr>
          <p:cNvPr id="17" name="Title 6">
            <a:extLst>
              <a:ext uri="{FF2B5EF4-FFF2-40B4-BE49-F238E27FC236}">
                <a16:creationId xmlns:a16="http://schemas.microsoft.com/office/drawing/2014/main" id="{34B655BA-10A4-4A57-89DB-CFFBE1CA1E33}"/>
              </a:ext>
            </a:extLst>
          </p:cNvPr>
          <p:cNvSpPr txBox="1">
            <a:spLocks/>
          </p:cNvSpPr>
          <p:nvPr/>
        </p:nvSpPr>
        <p:spPr>
          <a:xfrm>
            <a:off x="2804847" y="1243569"/>
            <a:ext cx="6582306" cy="518147"/>
          </a:xfrm>
          <a:prstGeom prst="rect">
            <a:avLst/>
          </a:prstGeom>
          <a:noFill/>
          <a:ln>
            <a:noFill/>
          </a:ln>
        </p:spPr>
        <p:txBody>
          <a:bodyPr spcFirstLastPara="1" vert="horz" wrap="square" lIns="19050" tIns="19050" rIns="19050" bIns="19050" rtlCol="0" anchor="t" anchorCtr="0">
            <a:noAutofit/>
          </a:bodyPr>
          <a:lstStyle>
            <a:lvl1pPr lvl="0" algn="l" defTabSz="932462" rtl="0" eaLnBrk="1" latinLnBrk="0" hangingPunct="1">
              <a:lnSpc>
                <a:spcPct val="1000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000"/>
              </a:lnSpc>
              <a:spcBef>
                <a:spcPts val="0"/>
              </a:spcBef>
              <a:spcAft>
                <a:spcPts val="0"/>
              </a:spcAft>
              <a:buClr>
                <a:srgbClr val="24292E"/>
              </a:buClr>
              <a:buSzPts val="3000"/>
              <a:buNone/>
              <a:defRPr sz="4000">
                <a:solidFill>
                  <a:srgbClr val="24292E"/>
                </a:solidFill>
              </a:defRPr>
            </a:lvl2pPr>
            <a:lvl3pPr lvl="2" algn="l" rtl="0">
              <a:lnSpc>
                <a:spcPct val="100000"/>
              </a:lnSpc>
              <a:spcBef>
                <a:spcPts val="0"/>
              </a:spcBef>
              <a:spcAft>
                <a:spcPts val="0"/>
              </a:spcAft>
              <a:buClr>
                <a:srgbClr val="24292E"/>
              </a:buClr>
              <a:buSzPts val="3000"/>
              <a:buNone/>
              <a:defRPr sz="4000">
                <a:solidFill>
                  <a:srgbClr val="24292E"/>
                </a:solidFill>
              </a:defRPr>
            </a:lvl3pPr>
            <a:lvl4pPr lvl="3" algn="l" rtl="0">
              <a:lnSpc>
                <a:spcPct val="100000"/>
              </a:lnSpc>
              <a:spcBef>
                <a:spcPts val="0"/>
              </a:spcBef>
              <a:spcAft>
                <a:spcPts val="0"/>
              </a:spcAft>
              <a:buClr>
                <a:srgbClr val="24292E"/>
              </a:buClr>
              <a:buSzPts val="3000"/>
              <a:buNone/>
              <a:defRPr sz="4000">
                <a:solidFill>
                  <a:srgbClr val="24292E"/>
                </a:solidFill>
              </a:defRPr>
            </a:lvl4pPr>
            <a:lvl5pPr lvl="4" algn="l" rtl="0">
              <a:lnSpc>
                <a:spcPct val="100000"/>
              </a:lnSpc>
              <a:spcBef>
                <a:spcPts val="0"/>
              </a:spcBef>
              <a:spcAft>
                <a:spcPts val="0"/>
              </a:spcAft>
              <a:buClr>
                <a:srgbClr val="24292E"/>
              </a:buClr>
              <a:buSzPts val="3000"/>
              <a:buNone/>
              <a:defRPr sz="4000">
                <a:solidFill>
                  <a:srgbClr val="24292E"/>
                </a:solidFill>
              </a:defRPr>
            </a:lvl5pPr>
            <a:lvl6pPr lvl="5" algn="l" rtl="0">
              <a:lnSpc>
                <a:spcPct val="100000"/>
              </a:lnSpc>
              <a:spcBef>
                <a:spcPts val="0"/>
              </a:spcBef>
              <a:spcAft>
                <a:spcPts val="0"/>
              </a:spcAft>
              <a:buClr>
                <a:srgbClr val="24292E"/>
              </a:buClr>
              <a:buSzPts val="3000"/>
              <a:buNone/>
              <a:defRPr sz="4000">
                <a:solidFill>
                  <a:srgbClr val="24292E"/>
                </a:solidFill>
              </a:defRPr>
            </a:lvl6pPr>
            <a:lvl7pPr lvl="6" algn="l" rtl="0">
              <a:lnSpc>
                <a:spcPct val="100000"/>
              </a:lnSpc>
              <a:spcBef>
                <a:spcPts val="0"/>
              </a:spcBef>
              <a:spcAft>
                <a:spcPts val="0"/>
              </a:spcAft>
              <a:buClr>
                <a:srgbClr val="24292E"/>
              </a:buClr>
              <a:buSzPts val="3000"/>
              <a:buNone/>
              <a:defRPr sz="4000">
                <a:solidFill>
                  <a:srgbClr val="24292E"/>
                </a:solidFill>
              </a:defRPr>
            </a:lvl7pPr>
            <a:lvl8pPr lvl="7" algn="l" rtl="0">
              <a:lnSpc>
                <a:spcPct val="100000"/>
              </a:lnSpc>
              <a:spcBef>
                <a:spcPts val="0"/>
              </a:spcBef>
              <a:spcAft>
                <a:spcPts val="0"/>
              </a:spcAft>
              <a:buClr>
                <a:srgbClr val="24292E"/>
              </a:buClr>
              <a:buSzPts val="3000"/>
              <a:buNone/>
              <a:defRPr sz="4000">
                <a:solidFill>
                  <a:srgbClr val="24292E"/>
                </a:solidFill>
              </a:defRPr>
            </a:lvl8pPr>
            <a:lvl9pPr lvl="8" algn="l" rtl="0">
              <a:lnSpc>
                <a:spcPct val="100000"/>
              </a:lnSpc>
              <a:spcBef>
                <a:spcPts val="0"/>
              </a:spcBef>
              <a:spcAft>
                <a:spcPts val="0"/>
              </a:spcAft>
              <a:buClr>
                <a:srgbClr val="24292E"/>
              </a:buClr>
              <a:buSzPts val="3000"/>
              <a:buNone/>
              <a:defRPr sz="4000">
                <a:solidFill>
                  <a:srgbClr val="24292E"/>
                </a:solidFill>
              </a:defRPr>
            </a:lvl9pPr>
          </a:lstStyle>
          <a:p>
            <a:pPr algn="ctr">
              <a:lnSpc>
                <a:spcPct val="95000"/>
              </a:lnSpc>
            </a:pPr>
            <a:r>
              <a:rPr lang="en-US" sz="3600">
                <a:solidFill>
                  <a:schemeClr val="bg1"/>
                </a:solidFill>
                <a:cs typeface="Segoe UI"/>
              </a:rPr>
              <a:t>Here’s how Microsoft builds apps of the future</a:t>
            </a:r>
            <a:endParaRPr lang="en-US" sz="3600">
              <a:solidFill>
                <a:schemeClr val="bg1"/>
              </a:solidFill>
            </a:endParaRPr>
          </a:p>
        </p:txBody>
      </p:sp>
    </p:spTree>
    <p:extLst>
      <p:ext uri="{BB962C8B-B14F-4D97-AF65-F5344CB8AC3E}">
        <p14:creationId xmlns:p14="http://schemas.microsoft.com/office/powerpoint/2010/main" val="165613137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ECC36-0116-494A-A3E6-5CA05503DFB7}"/>
              </a:ext>
            </a:extLst>
          </p:cNvPr>
          <p:cNvSpPr>
            <a:spLocks noGrp="1"/>
          </p:cNvSpPr>
          <p:nvPr>
            <p:ph type="title"/>
          </p:nvPr>
        </p:nvSpPr>
        <p:spPr>
          <a:xfrm>
            <a:off x="263367" y="267800"/>
            <a:ext cx="11332823" cy="739028"/>
          </a:xfrm>
        </p:spPr>
        <p:txBody>
          <a:bodyPr/>
          <a:lstStyle/>
          <a:p>
            <a:r>
              <a:rPr lang="en-US" b="1">
                <a:solidFill>
                  <a:schemeClr val="tx1"/>
                </a:solidFill>
              </a:rPr>
              <a:t>Progress follows </a:t>
            </a:r>
            <a:br>
              <a:rPr lang="en-US" b="1">
                <a:solidFill>
                  <a:schemeClr val="tx1"/>
                </a:solidFill>
              </a:rPr>
            </a:br>
            <a:r>
              <a:rPr lang="en-US" b="1">
                <a:solidFill>
                  <a:schemeClr val="tx1"/>
                </a:solidFill>
              </a:rPr>
              <a:t>a J-curve</a:t>
            </a:r>
          </a:p>
        </p:txBody>
      </p:sp>
      <p:pic>
        <p:nvPicPr>
          <p:cNvPr id="10" name="Picture 9" descr="A close up of a logo&#10;&#10;Description generated with very high confidence">
            <a:extLst>
              <a:ext uri="{FF2B5EF4-FFF2-40B4-BE49-F238E27FC236}">
                <a16:creationId xmlns:a16="http://schemas.microsoft.com/office/drawing/2014/main" id="{D3D5AF8C-34F9-4CA6-86CE-0CE6D5BC8C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4411" y="425504"/>
            <a:ext cx="10274227" cy="6310864"/>
          </a:xfrm>
          <a:prstGeom prst="rect">
            <a:avLst/>
          </a:prstGeom>
        </p:spPr>
      </p:pic>
      <p:sp>
        <p:nvSpPr>
          <p:cNvPr id="2" name="Rectangle 1">
            <a:extLst>
              <a:ext uri="{FF2B5EF4-FFF2-40B4-BE49-F238E27FC236}">
                <a16:creationId xmlns:a16="http://schemas.microsoft.com/office/drawing/2014/main" id="{7EA1BC4C-E2D6-4A4C-A187-C6E3C4A15B60}"/>
              </a:ext>
            </a:extLst>
          </p:cNvPr>
          <p:cNvSpPr/>
          <p:nvPr/>
        </p:nvSpPr>
        <p:spPr bwMode="auto">
          <a:xfrm>
            <a:off x="7671903" y="5244572"/>
            <a:ext cx="3585699" cy="1053299"/>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589B185F-1F9C-482F-A19C-9AB013330DAF}"/>
              </a:ext>
            </a:extLst>
          </p:cNvPr>
          <p:cNvSpPr/>
          <p:nvPr/>
        </p:nvSpPr>
        <p:spPr bwMode="auto">
          <a:xfrm>
            <a:off x="5983636" y="5625553"/>
            <a:ext cx="1688267" cy="1942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9AE65238-5798-48F0-8AEF-F819FA36F8B8}"/>
              </a:ext>
            </a:extLst>
          </p:cNvPr>
          <p:cNvSpPr/>
          <p:nvPr/>
        </p:nvSpPr>
        <p:spPr bwMode="auto">
          <a:xfrm>
            <a:off x="9351416" y="2454138"/>
            <a:ext cx="2577221" cy="19497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Rectangle 6">
            <a:extLst>
              <a:ext uri="{FF2B5EF4-FFF2-40B4-BE49-F238E27FC236}">
                <a16:creationId xmlns:a16="http://schemas.microsoft.com/office/drawing/2014/main" id="{FB4AA5E2-AE4C-4578-8507-547F4832BAB5}"/>
              </a:ext>
            </a:extLst>
          </p:cNvPr>
          <p:cNvSpPr/>
          <p:nvPr/>
        </p:nvSpPr>
        <p:spPr bwMode="auto">
          <a:xfrm rot="5400000">
            <a:off x="9988313" y="2011774"/>
            <a:ext cx="739030" cy="35952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Rectangle 7">
            <a:extLst>
              <a:ext uri="{FF2B5EF4-FFF2-40B4-BE49-F238E27FC236}">
                <a16:creationId xmlns:a16="http://schemas.microsoft.com/office/drawing/2014/main" id="{75E080E6-3893-4E66-A97A-003AC804A990}"/>
              </a:ext>
            </a:extLst>
          </p:cNvPr>
          <p:cNvSpPr/>
          <p:nvPr/>
        </p:nvSpPr>
        <p:spPr bwMode="auto">
          <a:xfrm>
            <a:off x="4190787" y="511574"/>
            <a:ext cx="3585699" cy="1053299"/>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396927FA-09B6-4903-AF41-6F74BC8CCFBE}"/>
              </a:ext>
            </a:extLst>
          </p:cNvPr>
          <p:cNvSpPr/>
          <p:nvPr/>
        </p:nvSpPr>
        <p:spPr bwMode="auto">
          <a:xfrm rot="5400000">
            <a:off x="6673913" y="1674952"/>
            <a:ext cx="2537593" cy="1942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Rectangle 10">
            <a:extLst>
              <a:ext uri="{FF2B5EF4-FFF2-40B4-BE49-F238E27FC236}">
                <a16:creationId xmlns:a16="http://schemas.microsoft.com/office/drawing/2014/main" id="{0AEA78F0-5B7A-4916-903F-9C20FF19CAC2}"/>
              </a:ext>
            </a:extLst>
          </p:cNvPr>
          <p:cNvSpPr/>
          <p:nvPr/>
        </p:nvSpPr>
        <p:spPr bwMode="auto">
          <a:xfrm>
            <a:off x="5152591" y="2034401"/>
            <a:ext cx="2194656" cy="1053299"/>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Rectangle 11">
            <a:extLst>
              <a:ext uri="{FF2B5EF4-FFF2-40B4-BE49-F238E27FC236}">
                <a16:creationId xmlns:a16="http://schemas.microsoft.com/office/drawing/2014/main" id="{AE4AE166-79B8-4749-972B-E294A20E18AD}"/>
              </a:ext>
            </a:extLst>
          </p:cNvPr>
          <p:cNvSpPr/>
          <p:nvPr/>
        </p:nvSpPr>
        <p:spPr bwMode="auto">
          <a:xfrm>
            <a:off x="4385012" y="2417399"/>
            <a:ext cx="733023" cy="1942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A3F25503-C5CB-4EE3-81C8-CF9895E23601}"/>
              </a:ext>
            </a:extLst>
          </p:cNvPr>
          <p:cNvSpPr/>
          <p:nvPr/>
        </p:nvSpPr>
        <p:spPr bwMode="auto">
          <a:xfrm>
            <a:off x="2435288" y="5173605"/>
            <a:ext cx="1695737" cy="1053299"/>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CB73CB50-2740-4906-A3EE-6EBA5A72B34C}"/>
              </a:ext>
            </a:extLst>
          </p:cNvPr>
          <p:cNvSpPr/>
          <p:nvPr/>
        </p:nvSpPr>
        <p:spPr bwMode="auto">
          <a:xfrm rot="5400000">
            <a:off x="1774175" y="5076493"/>
            <a:ext cx="1128001" cy="19422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Callout: Bent Line 14">
            <a:extLst>
              <a:ext uri="{FF2B5EF4-FFF2-40B4-BE49-F238E27FC236}">
                <a16:creationId xmlns:a16="http://schemas.microsoft.com/office/drawing/2014/main" id="{E631D700-AA0B-478A-B3F2-FCC97DB09B03}"/>
              </a:ext>
            </a:extLst>
          </p:cNvPr>
          <p:cNvSpPr/>
          <p:nvPr/>
        </p:nvSpPr>
        <p:spPr bwMode="auto">
          <a:xfrm>
            <a:off x="5152591" y="1822021"/>
            <a:ext cx="2100351" cy="2241769"/>
          </a:xfrm>
          <a:prstGeom prst="borderCallout2">
            <a:avLst>
              <a:gd name="adj1" fmla="val 18750"/>
              <a:gd name="adj2" fmla="val -8333"/>
              <a:gd name="adj3" fmla="val 18750"/>
              <a:gd name="adj4" fmla="val -16667"/>
              <a:gd name="adj5" fmla="val 132005"/>
              <a:gd name="adj6" fmla="val -16376"/>
            </a:avLst>
          </a:prstGeom>
          <a:solidFill>
            <a:srgbClr val="F37346"/>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3600" b="1">
                <a:gradFill>
                  <a:gsLst>
                    <a:gs pos="0">
                      <a:srgbClr val="FFFFFF"/>
                    </a:gs>
                    <a:gs pos="100000">
                      <a:srgbClr val="FFFFFF"/>
                    </a:gs>
                  </a:gsLst>
                  <a:lin ang="5400000" scaled="0"/>
                </a:gradFill>
                <a:latin typeface="Segoe UI Semilight"/>
                <a:ea typeface="Segoe UI" pitchFamily="34" charset="0"/>
                <a:cs typeface="Segoe UI" pitchFamily="34" charset="0"/>
              </a:rPr>
              <a:t>Getting clean </a:t>
            </a:r>
            <a:r>
              <a:rPr lang="en-US" sz="3600">
                <a:gradFill>
                  <a:gsLst>
                    <a:gs pos="0">
                      <a:srgbClr val="FFFFFF"/>
                    </a:gs>
                    <a:gs pos="100000">
                      <a:srgbClr val="FFFFFF"/>
                    </a:gs>
                  </a:gsLst>
                  <a:lin ang="5400000" scaled="0"/>
                </a:gradFill>
                <a:latin typeface="Segoe UI Semilight"/>
                <a:ea typeface="Segoe UI" pitchFamily="34" charset="0"/>
                <a:cs typeface="Segoe UI" pitchFamily="34" charset="0"/>
              </a:rPr>
              <a:t>is highly manual</a:t>
            </a:r>
          </a:p>
        </p:txBody>
      </p:sp>
      <p:sp>
        <p:nvSpPr>
          <p:cNvPr id="16" name="Callout: Line 15">
            <a:extLst>
              <a:ext uri="{FF2B5EF4-FFF2-40B4-BE49-F238E27FC236}">
                <a16:creationId xmlns:a16="http://schemas.microsoft.com/office/drawing/2014/main" id="{B536E379-B05E-48D2-B747-BAB2E19FCE5D}"/>
              </a:ext>
            </a:extLst>
          </p:cNvPr>
          <p:cNvSpPr/>
          <p:nvPr/>
        </p:nvSpPr>
        <p:spPr bwMode="auto">
          <a:xfrm>
            <a:off x="9139162" y="2034401"/>
            <a:ext cx="2983702" cy="2994811"/>
          </a:xfrm>
          <a:prstGeom prst="borderCallout1">
            <a:avLst>
              <a:gd name="adj1" fmla="val -22897"/>
              <a:gd name="adj2" fmla="val 51468"/>
              <a:gd name="adj3" fmla="val -26173"/>
              <a:gd name="adj4" fmla="val 41069"/>
            </a:avLst>
          </a:prstGeom>
          <a:solidFill>
            <a:srgbClr val="8DC442"/>
          </a:solidFill>
          <a:ln w="15875">
            <a:solidFill>
              <a:srgbClr val="8DC4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4000" b="1">
                <a:gradFill>
                  <a:gsLst>
                    <a:gs pos="0">
                      <a:srgbClr val="FFFFFF"/>
                    </a:gs>
                    <a:gs pos="100000">
                      <a:srgbClr val="FFFFFF"/>
                    </a:gs>
                  </a:gsLst>
                  <a:lin ang="5400000" scaled="0"/>
                </a:gradFill>
                <a:latin typeface="Segoe UI Semilight"/>
                <a:ea typeface="Segoe UI" pitchFamily="34" charset="0"/>
                <a:cs typeface="Segoe UI" pitchFamily="34" charset="0"/>
              </a:rPr>
              <a:t>Staying clean </a:t>
            </a:r>
            <a:r>
              <a:rPr lang="en-US" sz="4000">
                <a:gradFill>
                  <a:gsLst>
                    <a:gs pos="0">
                      <a:srgbClr val="FFFFFF"/>
                    </a:gs>
                    <a:gs pos="100000">
                      <a:srgbClr val="FFFFFF"/>
                    </a:gs>
                  </a:gsLst>
                  <a:lin ang="5400000" scaled="0"/>
                </a:gradFill>
                <a:latin typeface="Segoe UI Semilight"/>
                <a:ea typeface="Segoe UI" pitchFamily="34" charset="0"/>
                <a:cs typeface="Segoe UI" pitchFamily="34" charset="0"/>
              </a:rPr>
              <a:t>requires dependable automation</a:t>
            </a:r>
          </a:p>
          <a:p>
            <a:pPr algn="ctr" defTabSz="932293" fontAlgn="base">
              <a:lnSpc>
                <a:spcPct val="90000"/>
              </a:lnSpc>
              <a:spcBef>
                <a:spcPct val="0"/>
              </a:spcBef>
              <a:spcAft>
                <a:spcPct val="0"/>
              </a:spcAft>
              <a:defRPr/>
            </a:pPr>
            <a:endParaRPr lang="en-US" sz="40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538075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1"/>
                                        </p:tgtEl>
                                      </p:cBhvr>
                                    </p:animEffect>
                                    <p:set>
                                      <p:cBhvr>
                                        <p:cTn id="18" dur="1" fill="hold">
                                          <p:stCondLst>
                                            <p:cond delay="499"/>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0" nodeType="click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6"/>
                                        </p:tgtEl>
                                      </p:cBhvr>
                                    </p:animEffect>
                                    <p:set>
                                      <p:cBhvr>
                                        <p:cTn id="42" dur="1" fill="hold">
                                          <p:stCondLst>
                                            <p:cond delay="499"/>
                                          </p:stCondLst>
                                        </p:cTn>
                                        <p:tgtEl>
                                          <p:spTgt spid="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1"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1"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par>
                                <p:cTn id="54" presetID="10" presetClass="entr" presetSubtype="0" fill="hold" grpId="1"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par>
                                <p:cTn id="57" presetID="10" presetClass="entr" presetSubtype="0" fill="hold" grpId="1"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par>
                                <p:cTn id="60" presetID="10" presetClass="entr" presetSubtype="0" fill="hold" grpId="1"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10" presetClass="entr" presetSubtype="0" fill="hold" grpId="1" nodeType="with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par>
                                <p:cTn id="66" presetID="10" presetClass="entr" presetSubtype="0" fill="hold" grpId="1" nodeType="with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500"/>
                                        <p:tgtEl>
                                          <p:spTgt spid="8"/>
                                        </p:tgtEl>
                                      </p:cBhvr>
                                    </p:animEffect>
                                  </p:childTnLst>
                                </p:cTn>
                              </p:par>
                              <p:par>
                                <p:cTn id="69" presetID="10" presetClass="entr" presetSubtype="0" fill="hold" grpId="1"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500"/>
                                        <p:tgtEl>
                                          <p:spTgt spid="7"/>
                                        </p:tgtEl>
                                      </p:cBhvr>
                                    </p:animEffect>
                                  </p:childTnLst>
                                </p:cTn>
                              </p:par>
                              <p:par>
                                <p:cTn id="72" presetID="10" presetClass="entr" presetSubtype="0" fill="hold" grpId="1" nodeType="with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childTnLst>
                          </p:cTn>
                        </p:par>
                        <p:par>
                          <p:cTn id="75" fill="hold">
                            <p:stCondLst>
                              <p:cond delay="500"/>
                            </p:stCondLst>
                            <p:childTnLst>
                              <p:par>
                                <p:cTn id="76" presetID="10" presetClass="entr" presetSubtype="0" fill="hold" grpId="0" nodeType="after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fade">
                                      <p:cBhvr>
                                        <p:cTn id="78" dur="500"/>
                                        <p:tgtEl>
                                          <p:spTgt spid="15"/>
                                        </p:tgtEl>
                                      </p:cBhvr>
                                    </p:animEffect>
                                  </p:childTnLst>
                                </p:cTn>
                              </p:par>
                            </p:childTnLst>
                          </p:cTn>
                        </p:par>
                        <p:par>
                          <p:cTn id="79" fill="hold">
                            <p:stCondLst>
                              <p:cond delay="1000"/>
                            </p:stCondLst>
                            <p:childTnLst>
                              <p:par>
                                <p:cTn id="80" presetID="10" presetClass="entr" presetSubtype="0" fill="hold" grpId="0" nodeType="afterEffect">
                                  <p:stCondLst>
                                    <p:cond delay="2400"/>
                                  </p:stCondLst>
                                  <p:childTnLst>
                                    <p:set>
                                      <p:cBhvr>
                                        <p:cTn id="81" dur="1" fill="hold">
                                          <p:stCondLst>
                                            <p:cond delay="0"/>
                                          </p:stCondLst>
                                        </p:cTn>
                                        <p:tgtEl>
                                          <p:spTgt spid="16"/>
                                        </p:tgtEl>
                                        <p:attrNameLst>
                                          <p:attrName>style.visibility</p:attrName>
                                        </p:attrNameLst>
                                      </p:cBhvr>
                                      <p:to>
                                        <p:strVal val="visible"/>
                                      </p:to>
                                    </p:set>
                                    <p:animEffect transition="in" filter="fade">
                                      <p:cBhvr>
                                        <p:cTn id="8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P spid="6" grpId="0" animBg="1"/>
      <p:bldP spid="6" grpId="1" animBg="1"/>
      <p:bldP spid="7" grpId="0" animBg="1"/>
      <p:bldP spid="7" grpId="1" animBg="1"/>
      <p:bldP spid="8" grpId="0" animBg="1"/>
      <p:bldP spid="8" grpId="1" animBg="1"/>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5" grpId="0" animBg="1"/>
      <p:bldP spid="1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5.xml><?xml version="1.0" encoding="utf-8"?>
<a:theme xmlns:a="http://schemas.openxmlformats.org/drawingml/2006/main" name="KEEP_WHITE TEMPLATE">
  <a:themeElements>
    <a:clrScheme name="Custom 2">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B0F0"/>
      </a:hlink>
      <a:folHlink>
        <a:srgbClr val="00B0F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6.xml><?xml version="1.0" encoding="utf-8"?>
<a:theme xmlns:a="http://schemas.openxmlformats.org/drawingml/2006/main" name="6-52016_MS_USDTA_2020_Whi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US_Digital_Transformation_Academy_Template" id="{16351D83-C184-42E4-8FAD-0C65E9184114}" vid="{2625EB91-E641-4D3C-A64A-D35AD9C3E6FD}"/>
    </a:ext>
  </a:extLst>
</a:theme>
</file>

<file path=ppt/theme/theme7.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TotalTime>
  <Words>577</Words>
  <Application>Microsoft Office PowerPoint</Application>
  <PresentationFormat>Widescreen</PresentationFormat>
  <Paragraphs>149</Paragraphs>
  <Slides>11</Slides>
  <Notes>3</Notes>
  <HiddenSlides>0</HiddenSlides>
  <MMClips>0</MMClips>
  <ScaleCrop>false</ScaleCrop>
  <HeadingPairs>
    <vt:vector size="8" baseType="variant">
      <vt:variant>
        <vt:lpstr>Fonts Used</vt:lpstr>
      </vt:variant>
      <vt:variant>
        <vt:i4>11</vt:i4>
      </vt:variant>
      <vt:variant>
        <vt:lpstr>Theme</vt:lpstr>
      </vt:variant>
      <vt:variant>
        <vt:i4>7</vt:i4>
      </vt:variant>
      <vt:variant>
        <vt:lpstr>Embedded OLE Servers</vt:lpstr>
      </vt:variant>
      <vt:variant>
        <vt:i4>1</vt:i4>
      </vt:variant>
      <vt:variant>
        <vt:lpstr>Slide Titles</vt:lpstr>
      </vt:variant>
      <vt:variant>
        <vt:i4>11</vt:i4>
      </vt:variant>
    </vt:vector>
  </HeadingPairs>
  <TitlesOfParts>
    <vt:vector size="30" baseType="lpstr">
      <vt:lpstr>Arial</vt:lpstr>
      <vt:lpstr>Calibri</vt:lpstr>
      <vt:lpstr>Calibri Light</vt:lpstr>
      <vt:lpstr>Consolas</vt:lpstr>
      <vt:lpstr>Segoe UI</vt:lpstr>
      <vt:lpstr>Segoe UI Light</vt:lpstr>
      <vt:lpstr>Segoe UI Semibold</vt:lpstr>
      <vt:lpstr>Segoe UI Semilight</vt:lpstr>
      <vt:lpstr>Symbol</vt:lpstr>
      <vt:lpstr>Times New Roman</vt:lpstr>
      <vt:lpstr>Wingdings</vt:lpstr>
      <vt:lpstr>Office Theme</vt:lpstr>
      <vt:lpstr>Office Theme</vt:lpstr>
      <vt:lpstr>Dynamics 365</vt:lpstr>
      <vt:lpstr>5-50109_Microsoft_Light_Template</vt:lpstr>
      <vt:lpstr>KEEP_WHITE TEMPLATE</vt:lpstr>
      <vt:lpstr>6-52016_MS_USDTA_2020_White</vt:lpstr>
      <vt:lpstr>9-51052_Microsoft_Ready_Template_Light</vt:lpstr>
      <vt:lpstr>think-cell Slide</vt:lpstr>
      <vt:lpstr>PowerPoint Presentation</vt:lpstr>
      <vt:lpstr>Cloud Adoption Framework</vt:lpstr>
      <vt:lpstr>Agenda</vt:lpstr>
      <vt:lpstr>Microsoft Cloud Adoption Framework</vt:lpstr>
      <vt:lpstr>What is DevOps?</vt:lpstr>
      <vt:lpstr>PowerPoint Presentation</vt:lpstr>
      <vt:lpstr>The Azure DevOps Journey</vt:lpstr>
      <vt:lpstr>PowerPoint Presentation</vt:lpstr>
      <vt:lpstr>Progress follows  a J-curve</vt:lpstr>
      <vt:lpstr>Show n’ Tell</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Calder</dc:creator>
  <cp:lastModifiedBy>Matthew Calder</cp:lastModifiedBy>
  <cp:revision>1</cp:revision>
  <dcterms:created xsi:type="dcterms:W3CDTF">2021-02-03T18:32:40Z</dcterms:created>
  <dcterms:modified xsi:type="dcterms:W3CDTF">2021-02-03T18:34:17Z</dcterms:modified>
</cp:coreProperties>
</file>